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0"/>
  </p:notesMasterIdLst>
  <p:handoutMasterIdLst>
    <p:handoutMasterId r:id="rId61"/>
  </p:handoutMasterIdLst>
  <p:sldIdLst>
    <p:sldId id="256" r:id="rId3"/>
    <p:sldId id="257" r:id="rId4"/>
    <p:sldId id="258" r:id="rId5"/>
    <p:sldId id="670" r:id="rId6"/>
    <p:sldId id="544" r:id="rId7"/>
    <p:sldId id="672" r:id="rId8"/>
    <p:sldId id="673" r:id="rId9"/>
    <p:sldId id="669" r:id="rId10"/>
    <p:sldId id="671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290" r:id="rId19"/>
    <p:sldId id="555" r:id="rId20"/>
    <p:sldId id="556" r:id="rId21"/>
    <p:sldId id="263" r:id="rId22"/>
    <p:sldId id="536" r:id="rId23"/>
    <p:sldId id="407" r:id="rId24"/>
    <p:sldId id="647" r:id="rId25"/>
    <p:sldId id="648" r:id="rId26"/>
    <p:sldId id="649" r:id="rId27"/>
    <p:sldId id="651" r:id="rId28"/>
    <p:sldId id="674" r:id="rId29"/>
    <p:sldId id="675" r:id="rId30"/>
    <p:sldId id="676" r:id="rId31"/>
    <p:sldId id="656" r:id="rId32"/>
    <p:sldId id="638" r:id="rId33"/>
    <p:sldId id="531" r:id="rId34"/>
    <p:sldId id="532" r:id="rId35"/>
    <p:sldId id="533" r:id="rId36"/>
    <p:sldId id="534" r:id="rId37"/>
    <p:sldId id="678" r:id="rId38"/>
    <p:sldId id="679" r:id="rId39"/>
    <p:sldId id="680" r:id="rId40"/>
    <p:sldId id="681" r:id="rId41"/>
    <p:sldId id="682" r:id="rId42"/>
    <p:sldId id="683" r:id="rId43"/>
    <p:sldId id="684" r:id="rId44"/>
    <p:sldId id="685" r:id="rId45"/>
    <p:sldId id="686" r:id="rId46"/>
    <p:sldId id="687" r:id="rId47"/>
    <p:sldId id="688" r:id="rId48"/>
    <p:sldId id="689" r:id="rId49"/>
    <p:sldId id="690" r:id="rId50"/>
    <p:sldId id="691" r:id="rId51"/>
    <p:sldId id="692" r:id="rId52"/>
    <p:sldId id="693" r:id="rId53"/>
    <p:sldId id="694" r:id="rId54"/>
    <p:sldId id="695" r:id="rId55"/>
    <p:sldId id="637" r:id="rId56"/>
    <p:sldId id="426" r:id="rId57"/>
    <p:sldId id="424" r:id="rId58"/>
    <p:sldId id="425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6BE6615-E87B-424D-8783-ECD9742A1EAB}">
          <p14:sldIdLst>
            <p14:sldId id="256"/>
            <p14:sldId id="257"/>
            <p14:sldId id="258"/>
            <p14:sldId id="670"/>
            <p14:sldId id="544"/>
            <p14:sldId id="672"/>
            <p14:sldId id="673"/>
            <p14:sldId id="669"/>
            <p14:sldId id="671"/>
            <p14:sldId id="545"/>
            <p14:sldId id="546"/>
            <p14:sldId id="547"/>
            <p14:sldId id="548"/>
            <p14:sldId id="549"/>
            <p14:sldId id="550"/>
            <p14:sldId id="551"/>
            <p14:sldId id="290"/>
            <p14:sldId id="555"/>
            <p14:sldId id="556"/>
            <p14:sldId id="263"/>
            <p14:sldId id="536"/>
            <p14:sldId id="407"/>
            <p14:sldId id="647"/>
            <p14:sldId id="648"/>
            <p14:sldId id="649"/>
            <p14:sldId id="651"/>
            <p14:sldId id="674"/>
            <p14:sldId id="675"/>
            <p14:sldId id="676"/>
            <p14:sldId id="656"/>
            <p14:sldId id="638"/>
            <p14:sldId id="531"/>
            <p14:sldId id="532"/>
            <p14:sldId id="533"/>
            <p14:sldId id="534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37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55F"/>
    <a:srgbClr val="16646E"/>
    <a:srgbClr val="14646E"/>
    <a:srgbClr val="008080"/>
    <a:srgbClr val="666666"/>
    <a:srgbClr val="1E7882"/>
    <a:srgbClr val="0A4650"/>
    <a:srgbClr val="B4E8EE"/>
    <a:srgbClr val="6F6F6F"/>
    <a:srgbClr val="1E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44"/>
    </p:cViewPr>
  </p:sorter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F139C-6FB1-431B-BAB0-19F7144E05ED}" type="doc">
      <dgm:prSet loTypeId="urn:microsoft.com/office/officeart/2005/8/layout/arrow1" loCatId="process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22651ED9-1283-4D1C-8BE8-A32F846C3863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LOCUS</a:t>
          </a:r>
          <a:endParaRPr lang="pt-BR" b="1" dirty="0">
            <a:solidFill>
              <a:schemeClr val="tx1"/>
            </a:solidFill>
          </a:endParaRPr>
        </a:p>
      </dgm:t>
    </dgm:pt>
    <dgm:pt modelId="{9C2B1A7A-88F7-4F73-A67D-A3D557992C69}" type="parTrans" cxnId="{63E433FF-E405-4F38-9758-40B9555E6EA2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3A07FF0-5CD4-49BD-BB9C-A42B7E70B323}" type="sibTrans" cxnId="{63E433FF-E405-4F38-9758-40B9555E6EA2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6571393-1402-479C-8029-9FB7F961CFA6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EXTERNO</a:t>
          </a:r>
          <a:endParaRPr lang="pt-BR" b="1" dirty="0">
            <a:solidFill>
              <a:schemeClr val="tx1"/>
            </a:solidFill>
          </a:endParaRPr>
        </a:p>
      </dgm:t>
    </dgm:pt>
    <dgm:pt modelId="{5C19BE7A-F8E6-4EFA-BB79-55C510127E59}" type="parTrans" cxnId="{EE81B656-3A60-40BF-9344-C6EB3782106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73685E3-3C14-4362-8888-9532A12A97C4}" type="sibTrans" cxnId="{EE81B656-3A60-40BF-9344-C6EB3782106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1DBF1DC-EF7D-49FF-B358-C6639D631C30}" type="pres">
      <dgm:prSet presAssocID="{AFBF139C-6FB1-431B-BAB0-19F7144E05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C21EF6-5442-437E-98D5-34AEC5BA03CF}" type="pres">
      <dgm:prSet presAssocID="{22651ED9-1283-4D1C-8BE8-A32F846C386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D4161A-C5C4-42F0-ADC2-58779D3727DF}" type="pres">
      <dgm:prSet presAssocID="{D6571393-1402-479C-8029-9FB7F961CFA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81B656-3A60-40BF-9344-C6EB37821063}" srcId="{AFBF139C-6FB1-431B-BAB0-19F7144E05ED}" destId="{D6571393-1402-479C-8029-9FB7F961CFA6}" srcOrd="1" destOrd="0" parTransId="{5C19BE7A-F8E6-4EFA-BB79-55C510127E59}" sibTransId="{573685E3-3C14-4362-8888-9532A12A97C4}"/>
    <dgm:cxn modelId="{2BA94E86-8C9E-4B59-A369-C6634C39284F}" type="presOf" srcId="{AFBF139C-6FB1-431B-BAB0-19F7144E05ED}" destId="{F1DBF1DC-EF7D-49FF-B358-C6639D631C30}" srcOrd="0" destOrd="0" presId="urn:microsoft.com/office/officeart/2005/8/layout/arrow1"/>
    <dgm:cxn modelId="{258E7B74-C3DE-44B7-A628-D439022A4AA1}" type="presOf" srcId="{22651ED9-1283-4D1C-8BE8-A32F846C3863}" destId="{79C21EF6-5442-437E-98D5-34AEC5BA03CF}" srcOrd="0" destOrd="0" presId="urn:microsoft.com/office/officeart/2005/8/layout/arrow1"/>
    <dgm:cxn modelId="{63E433FF-E405-4F38-9758-40B9555E6EA2}" srcId="{AFBF139C-6FB1-431B-BAB0-19F7144E05ED}" destId="{22651ED9-1283-4D1C-8BE8-A32F846C3863}" srcOrd="0" destOrd="0" parTransId="{9C2B1A7A-88F7-4F73-A67D-A3D557992C69}" sibTransId="{53A07FF0-5CD4-49BD-BB9C-A42B7E70B323}"/>
    <dgm:cxn modelId="{71273FBA-56EF-4B14-8A2F-E368F66ACF39}" type="presOf" srcId="{D6571393-1402-479C-8029-9FB7F961CFA6}" destId="{BBD4161A-C5C4-42F0-ADC2-58779D3727DF}" srcOrd="0" destOrd="0" presId="urn:microsoft.com/office/officeart/2005/8/layout/arrow1"/>
    <dgm:cxn modelId="{BF70DD47-CBA2-4592-8408-6BDD94DA9DF5}" type="presParOf" srcId="{F1DBF1DC-EF7D-49FF-B358-C6639D631C30}" destId="{79C21EF6-5442-437E-98D5-34AEC5BA03CF}" srcOrd="0" destOrd="0" presId="urn:microsoft.com/office/officeart/2005/8/layout/arrow1"/>
    <dgm:cxn modelId="{B9A52FAC-2590-4550-B2C3-1D5BA2C56550}" type="presParOf" srcId="{F1DBF1DC-EF7D-49FF-B358-C6639D631C30}" destId="{BBD4161A-C5C4-42F0-ADC2-58779D3727D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6285CA-CF68-4455-A2D6-8AC49624187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EF19F7-92B2-436B-BE18-CECEF42AA4F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000" b="1" dirty="0" smtClean="0">
              <a:solidFill>
                <a:srgbClr val="3E4D1F"/>
              </a:solidFill>
            </a:rPr>
            <a:t>ISO 9001:2015</a:t>
          </a:r>
        </a:p>
        <a:p>
          <a:r>
            <a:rPr lang="pt-BR" sz="1000" b="1" dirty="0" smtClean="0">
              <a:solidFill>
                <a:srgbClr val="3E4D1F"/>
              </a:solidFill>
            </a:rPr>
            <a:t>14001:2015</a:t>
          </a:r>
        </a:p>
        <a:p>
          <a:r>
            <a:rPr lang="pt-BR" sz="1000" b="1" dirty="0" smtClean="0">
              <a:solidFill>
                <a:srgbClr val="3E4D1F"/>
              </a:solidFill>
            </a:rPr>
            <a:t>45001:2015</a:t>
          </a:r>
          <a:endParaRPr lang="pt-BR" sz="1000" b="1" dirty="0">
            <a:solidFill>
              <a:srgbClr val="3E4D1F"/>
            </a:solidFill>
          </a:endParaRPr>
        </a:p>
      </dgm:t>
    </dgm:pt>
    <dgm:pt modelId="{EEF15817-2E53-4968-8289-D035D632D422}" type="parTrans" cxnId="{A6CA9F5B-77F7-4365-B001-52647160DE0D}">
      <dgm:prSet/>
      <dgm:spPr/>
      <dgm:t>
        <a:bodyPr/>
        <a:lstStyle/>
        <a:p>
          <a:endParaRPr lang="pt-BR"/>
        </a:p>
      </dgm:t>
    </dgm:pt>
    <dgm:pt modelId="{0023B727-0450-4AC6-A398-3A2658D94172}" type="sibTrans" cxnId="{A6CA9F5B-77F7-4365-B001-52647160DE0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000" b="1" dirty="0" smtClean="0">
              <a:solidFill>
                <a:srgbClr val="3E4D1F"/>
              </a:solidFill>
            </a:rPr>
            <a:t>ISO 9001</a:t>
          </a:r>
        </a:p>
        <a:p>
          <a:r>
            <a:rPr lang="pt-BR" sz="1000" b="1" dirty="0" smtClean="0">
              <a:solidFill>
                <a:srgbClr val="3E4D1F"/>
              </a:solidFill>
            </a:rPr>
            <a:t>IATF 16949</a:t>
          </a:r>
          <a:endParaRPr lang="pt-BR" sz="1000" b="1" dirty="0">
            <a:solidFill>
              <a:srgbClr val="3E4D1F"/>
            </a:solidFill>
          </a:endParaRPr>
        </a:p>
      </dgm:t>
    </dgm:pt>
    <dgm:pt modelId="{D64EB663-570A-4697-8F2F-B5978B3A5B06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1" dirty="0" smtClean="0">
              <a:solidFill>
                <a:srgbClr val="3E4D1F"/>
              </a:solidFill>
            </a:rPr>
            <a:t>MASP</a:t>
          </a:r>
        </a:p>
      </dgm:t>
    </dgm:pt>
    <dgm:pt modelId="{F15F48B2-5F0A-4B33-91E8-DF8B22AB32A9}" type="parTrans" cxnId="{713D54EC-2C54-48DC-ADA8-93FB277112E7}">
      <dgm:prSet/>
      <dgm:spPr/>
      <dgm:t>
        <a:bodyPr/>
        <a:lstStyle/>
        <a:p>
          <a:endParaRPr lang="pt-BR"/>
        </a:p>
      </dgm:t>
    </dgm:pt>
    <dgm:pt modelId="{53F1F233-1E63-437C-B0A7-5AD1134F015A}" type="sibTrans" cxnId="{713D54EC-2C54-48DC-ADA8-93FB277112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1" dirty="0" smtClean="0">
              <a:solidFill>
                <a:srgbClr val="3E4D1F"/>
              </a:solidFill>
            </a:rPr>
            <a:t>ISO 9001</a:t>
          </a:r>
        </a:p>
        <a:p>
          <a:r>
            <a:rPr lang="pt-BR" sz="1200" b="1" dirty="0" smtClean="0">
              <a:solidFill>
                <a:srgbClr val="3E4D1F"/>
              </a:solidFill>
            </a:rPr>
            <a:t>ISO 31000</a:t>
          </a:r>
        </a:p>
      </dgm:t>
    </dgm:pt>
    <dgm:pt modelId="{571A84C3-D392-4A46-A220-37C114C4C1C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900" b="1" dirty="0" smtClean="0">
              <a:solidFill>
                <a:srgbClr val="3E4D1F"/>
              </a:solidFill>
            </a:rPr>
            <a:t>ISO 9001</a:t>
          </a:r>
        </a:p>
        <a:p>
          <a:r>
            <a:rPr lang="pt-BR" sz="900" b="1" dirty="0" smtClean="0">
              <a:solidFill>
                <a:srgbClr val="3E4D1F"/>
              </a:solidFill>
            </a:rPr>
            <a:t>ISO 14001</a:t>
          </a:r>
        </a:p>
        <a:p>
          <a:r>
            <a:rPr lang="pt-BR" sz="900" b="1" dirty="0" smtClean="0">
              <a:solidFill>
                <a:srgbClr val="3E4D1F"/>
              </a:solidFill>
            </a:rPr>
            <a:t>OHSAS 18001</a:t>
          </a:r>
        </a:p>
        <a:p>
          <a:r>
            <a:rPr lang="pt-BR" sz="900" b="1" dirty="0" smtClean="0">
              <a:solidFill>
                <a:srgbClr val="3E4D1F"/>
              </a:solidFill>
            </a:rPr>
            <a:t>IATF 16949</a:t>
          </a:r>
        </a:p>
        <a:p>
          <a:r>
            <a:rPr lang="pt-BR" sz="900" b="1" dirty="0" smtClean="0">
              <a:solidFill>
                <a:srgbClr val="3E4D1F"/>
              </a:solidFill>
            </a:rPr>
            <a:t>ISO 45001</a:t>
          </a:r>
          <a:endParaRPr lang="pt-BR" sz="900" b="1" dirty="0">
            <a:solidFill>
              <a:srgbClr val="3E4D1F"/>
            </a:solidFill>
          </a:endParaRPr>
        </a:p>
      </dgm:t>
    </dgm:pt>
    <dgm:pt modelId="{1D5C8D8B-6583-4035-868C-0DA45DC9069F}" type="parTrans" cxnId="{63732E24-6099-4B7A-B54C-5367B0470742}">
      <dgm:prSet/>
      <dgm:spPr/>
      <dgm:t>
        <a:bodyPr/>
        <a:lstStyle/>
        <a:p>
          <a:endParaRPr lang="pt-BR"/>
        </a:p>
      </dgm:t>
    </dgm:pt>
    <dgm:pt modelId="{46B99AAE-3E69-4239-82A3-835C949F21A0}" type="sibTrans" cxnId="{63732E24-6099-4B7A-B54C-5367B047074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1" dirty="0" smtClean="0">
              <a:solidFill>
                <a:srgbClr val="3E4D1F"/>
              </a:solidFill>
            </a:rPr>
            <a:t>AIAG</a:t>
          </a:r>
        </a:p>
        <a:p>
          <a:r>
            <a:rPr lang="pt-BR" sz="1200" b="1" dirty="0" smtClean="0">
              <a:solidFill>
                <a:srgbClr val="3E4D1F"/>
              </a:solidFill>
            </a:rPr>
            <a:t>VDA</a:t>
          </a:r>
          <a:endParaRPr lang="pt-BR" sz="1200" b="1" dirty="0">
            <a:solidFill>
              <a:srgbClr val="3E4D1F"/>
            </a:solidFill>
          </a:endParaRPr>
        </a:p>
      </dgm:t>
    </dgm:pt>
    <dgm:pt modelId="{4D1F4725-1298-4D94-A945-763576F140F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000" b="1" dirty="0" smtClean="0">
              <a:solidFill>
                <a:srgbClr val="3E4D1F"/>
              </a:solidFill>
            </a:rPr>
            <a:t>BÁSICAS</a:t>
          </a:r>
        </a:p>
        <a:p>
          <a:r>
            <a:rPr lang="pt-BR" sz="1000" b="1" dirty="0" smtClean="0">
              <a:solidFill>
                <a:srgbClr val="3E4D1F"/>
              </a:solidFill>
            </a:rPr>
            <a:t>GERENCIAIS</a:t>
          </a:r>
          <a:endParaRPr lang="pt-BR" sz="1000" b="1" dirty="0">
            <a:solidFill>
              <a:srgbClr val="3E4D1F"/>
            </a:solidFill>
          </a:endParaRPr>
        </a:p>
      </dgm:t>
    </dgm:pt>
    <dgm:pt modelId="{E2593D47-B08B-41E9-B567-F251646C2DB8}" type="parTrans" cxnId="{2E0942F9-FF17-4A41-8668-4780E5DACF47}">
      <dgm:prSet/>
      <dgm:spPr/>
      <dgm:t>
        <a:bodyPr/>
        <a:lstStyle/>
        <a:p>
          <a:endParaRPr lang="pt-BR"/>
        </a:p>
      </dgm:t>
    </dgm:pt>
    <dgm:pt modelId="{E2F57EB8-700E-4F98-A237-6F754AC6CB04}" type="sibTrans" cxnId="{2E0942F9-FF17-4A41-8668-4780E5DACF4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1" dirty="0" smtClean="0">
              <a:solidFill>
                <a:srgbClr val="3E4D1F"/>
              </a:solidFill>
            </a:rPr>
            <a:t>ISO 14001</a:t>
          </a:r>
          <a:endParaRPr lang="pt-BR" sz="1200" b="1" dirty="0">
            <a:solidFill>
              <a:srgbClr val="3E4D1F"/>
            </a:solidFill>
          </a:endParaRPr>
        </a:p>
      </dgm:t>
    </dgm:pt>
    <dgm:pt modelId="{CE39980A-F88C-42EB-8350-28A2EA50193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1400" b="1" dirty="0" smtClean="0">
              <a:solidFill>
                <a:schemeClr val="accent3">
                  <a:lumMod val="50000"/>
                </a:schemeClr>
              </a:solidFill>
            </a:rPr>
            <a:t>COMO TRATAR NÃO CONFORMIDADES</a:t>
          </a:r>
          <a:endParaRPr lang="pt-BR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02DF2F1A-79C9-4401-80E8-3CAA5F0297D2}" type="parTrans" cxnId="{FBA9F9F6-8E83-4222-AC46-2B8D70B4D686}">
      <dgm:prSet/>
      <dgm:spPr/>
      <dgm:t>
        <a:bodyPr/>
        <a:lstStyle/>
        <a:p>
          <a:endParaRPr lang="pt-BR"/>
        </a:p>
      </dgm:t>
    </dgm:pt>
    <dgm:pt modelId="{CAA038BE-0C42-4156-AA82-CBE83FF64981}" type="sibTrans" cxnId="{FBA9F9F6-8E83-4222-AC46-2B8D70B4D686}">
      <dgm:prSet/>
      <dgm:spPr/>
      <dgm:t>
        <a:bodyPr/>
        <a:lstStyle/>
        <a:p>
          <a:endParaRPr lang="pt-BR"/>
        </a:p>
      </dgm:t>
    </dgm:pt>
    <dgm:pt modelId="{9F0EE650-7541-4612-9110-E42D4718DB5D}" type="pres">
      <dgm:prSet presAssocID="{886285CA-CF68-4455-A2D6-8AC49624187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466DCB7-DA27-40E9-ABC0-5BFC2D1E5CCE}" type="pres">
      <dgm:prSet presAssocID="{47EF19F7-92B2-436B-BE18-CECEF42AA4FB}" presName="composite" presStyleCnt="0"/>
      <dgm:spPr/>
    </dgm:pt>
    <dgm:pt modelId="{15C4DE38-8FB7-424E-9C91-26A71B38E431}" type="pres">
      <dgm:prSet presAssocID="{47EF19F7-92B2-436B-BE18-CECEF42AA4FB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03BA1-ABB3-44F4-999B-639241F9F51B}" type="pres">
      <dgm:prSet presAssocID="{47EF19F7-92B2-436B-BE18-CECEF42AA4F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BA4530-6B03-49C8-BA28-CF8A256A1402}" type="pres">
      <dgm:prSet presAssocID="{47EF19F7-92B2-436B-BE18-CECEF42AA4FB}" presName="BalanceSpacing" presStyleCnt="0"/>
      <dgm:spPr/>
    </dgm:pt>
    <dgm:pt modelId="{8CDEEFB3-C959-419B-A037-17199D383ADE}" type="pres">
      <dgm:prSet presAssocID="{47EF19F7-92B2-436B-BE18-CECEF42AA4FB}" presName="BalanceSpacing1" presStyleCnt="0"/>
      <dgm:spPr/>
    </dgm:pt>
    <dgm:pt modelId="{39C31DFF-3B8F-4E78-B071-7ADD0CFBB398}" type="pres">
      <dgm:prSet presAssocID="{0023B727-0450-4AC6-A398-3A2658D94172}" presName="Accent1Text" presStyleLbl="node1" presStyleIdx="1" presStyleCnt="8"/>
      <dgm:spPr/>
      <dgm:t>
        <a:bodyPr/>
        <a:lstStyle/>
        <a:p>
          <a:endParaRPr lang="pt-BR"/>
        </a:p>
      </dgm:t>
    </dgm:pt>
    <dgm:pt modelId="{5971F53C-7E30-43F6-BB81-A2B3B5A2935A}" type="pres">
      <dgm:prSet presAssocID="{0023B727-0450-4AC6-A398-3A2658D94172}" presName="spaceBetweenRectangles" presStyleCnt="0"/>
      <dgm:spPr/>
    </dgm:pt>
    <dgm:pt modelId="{CB2A3F31-EAA2-4342-842E-F7ABB1EFD65A}" type="pres">
      <dgm:prSet presAssocID="{4D1F4725-1298-4D94-A945-763576F140F5}" presName="composite" presStyleCnt="0"/>
      <dgm:spPr/>
    </dgm:pt>
    <dgm:pt modelId="{CFAFCB11-6B75-42B5-8C9D-E0BB27DE5583}" type="pres">
      <dgm:prSet presAssocID="{4D1F4725-1298-4D94-A945-763576F140F5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CB9900-A2DA-41EA-B771-AC4A69917868}" type="pres">
      <dgm:prSet presAssocID="{4D1F4725-1298-4D94-A945-763576F140F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DFACF58-2536-4408-8C68-3C02767DD78F}" type="pres">
      <dgm:prSet presAssocID="{4D1F4725-1298-4D94-A945-763576F140F5}" presName="BalanceSpacing" presStyleCnt="0"/>
      <dgm:spPr/>
    </dgm:pt>
    <dgm:pt modelId="{58A82EAB-535D-4030-8796-FE614459A948}" type="pres">
      <dgm:prSet presAssocID="{4D1F4725-1298-4D94-A945-763576F140F5}" presName="BalanceSpacing1" presStyleCnt="0"/>
      <dgm:spPr/>
    </dgm:pt>
    <dgm:pt modelId="{671F3261-C136-4D1E-AED6-9FBF68B7D27C}" type="pres">
      <dgm:prSet presAssocID="{E2F57EB8-700E-4F98-A237-6F754AC6CB04}" presName="Accent1Text" presStyleLbl="node1" presStyleIdx="3" presStyleCnt="8"/>
      <dgm:spPr/>
      <dgm:t>
        <a:bodyPr/>
        <a:lstStyle/>
        <a:p>
          <a:endParaRPr lang="pt-BR"/>
        </a:p>
      </dgm:t>
    </dgm:pt>
    <dgm:pt modelId="{539BA869-B088-4D97-832E-01DFD29773D9}" type="pres">
      <dgm:prSet presAssocID="{E2F57EB8-700E-4F98-A237-6F754AC6CB04}" presName="spaceBetweenRectangles" presStyleCnt="0"/>
      <dgm:spPr/>
    </dgm:pt>
    <dgm:pt modelId="{F9EECBBB-A258-4896-8635-FFE30A458488}" type="pres">
      <dgm:prSet presAssocID="{D64EB663-570A-4697-8F2F-B5978B3A5B06}" presName="composite" presStyleCnt="0"/>
      <dgm:spPr/>
    </dgm:pt>
    <dgm:pt modelId="{1C763B70-7CC5-457E-8A23-A9F16BC41737}" type="pres">
      <dgm:prSet presAssocID="{D64EB663-570A-4697-8F2F-B5978B3A5B06}" presName="Parent1" presStyleLbl="node1" presStyleIdx="4" presStyleCnt="8" custLinFactNeighborX="11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D41EA-7395-4414-880D-C14C5372F054}" type="pres">
      <dgm:prSet presAssocID="{D64EB663-570A-4697-8F2F-B5978B3A5B06}" presName="Childtext1" presStyleLbl="revTx" presStyleIdx="2" presStyleCnt="4" custScaleX="133054" custScaleY="74244" custLinFactNeighborX="39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57C51D-BBF3-4AFD-AB3D-345A49BC5527}" type="pres">
      <dgm:prSet presAssocID="{D64EB663-570A-4697-8F2F-B5978B3A5B06}" presName="BalanceSpacing" presStyleCnt="0"/>
      <dgm:spPr/>
    </dgm:pt>
    <dgm:pt modelId="{302FDFD6-04CB-4454-AC06-CCA381639C0F}" type="pres">
      <dgm:prSet presAssocID="{D64EB663-570A-4697-8F2F-B5978B3A5B06}" presName="BalanceSpacing1" presStyleCnt="0"/>
      <dgm:spPr/>
    </dgm:pt>
    <dgm:pt modelId="{E4A3D54E-3ED0-40D2-A029-04CA7EC66D00}" type="pres">
      <dgm:prSet presAssocID="{53F1F233-1E63-437C-B0A7-5AD1134F015A}" presName="Accent1Text" presStyleLbl="node1" presStyleIdx="5" presStyleCnt="8" custLinFactNeighborX="10562"/>
      <dgm:spPr/>
      <dgm:t>
        <a:bodyPr/>
        <a:lstStyle/>
        <a:p>
          <a:endParaRPr lang="pt-BR"/>
        </a:p>
      </dgm:t>
    </dgm:pt>
    <dgm:pt modelId="{9781FADC-C25E-4817-9A98-21398454AFCD}" type="pres">
      <dgm:prSet presAssocID="{53F1F233-1E63-437C-B0A7-5AD1134F015A}" presName="spaceBetweenRectangles" presStyleCnt="0"/>
      <dgm:spPr/>
    </dgm:pt>
    <dgm:pt modelId="{5FCCEE25-903D-466D-8CF1-D14BC63B6F7C}" type="pres">
      <dgm:prSet presAssocID="{571A84C3-D392-4A46-A220-37C114C4C1C5}" presName="composite" presStyleCnt="0"/>
      <dgm:spPr/>
    </dgm:pt>
    <dgm:pt modelId="{FD7CF3BF-317A-4D90-BA9B-68D77D314340}" type="pres">
      <dgm:prSet presAssocID="{571A84C3-D392-4A46-A220-37C114C4C1C5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8B66FE-D9DD-403C-BFCB-0E73DA2F56F4}" type="pres">
      <dgm:prSet presAssocID="{571A84C3-D392-4A46-A220-37C114C4C1C5}" presName="Childtext1" presStyleLbl="revTx" presStyleIdx="3" presStyleCnt="4" custLinFactX="12821" custLinFactY="-100000" custLinFactNeighborX="100000" custLinFactNeighborY="-164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63AD53-4A02-4345-BCFC-8468017320D7}" type="pres">
      <dgm:prSet presAssocID="{571A84C3-D392-4A46-A220-37C114C4C1C5}" presName="BalanceSpacing" presStyleCnt="0"/>
      <dgm:spPr/>
    </dgm:pt>
    <dgm:pt modelId="{7EADFFA7-D471-42BB-9F82-6975AEA699D0}" type="pres">
      <dgm:prSet presAssocID="{571A84C3-D392-4A46-A220-37C114C4C1C5}" presName="BalanceSpacing1" presStyleCnt="0"/>
      <dgm:spPr/>
    </dgm:pt>
    <dgm:pt modelId="{A26B1A5E-1B5B-4E26-BE61-FDD3CD6D23FC}" type="pres">
      <dgm:prSet presAssocID="{46B99AAE-3E69-4239-82A3-835C949F21A0}" presName="Accent1Text" presStyleLbl="node1" presStyleIdx="7" presStyleCnt="8"/>
      <dgm:spPr/>
      <dgm:t>
        <a:bodyPr/>
        <a:lstStyle/>
        <a:p>
          <a:endParaRPr lang="pt-BR"/>
        </a:p>
      </dgm:t>
    </dgm:pt>
  </dgm:ptLst>
  <dgm:cxnLst>
    <dgm:cxn modelId="{713D54EC-2C54-48DC-ADA8-93FB277112E7}" srcId="{886285CA-CF68-4455-A2D6-8AC496241872}" destId="{D64EB663-570A-4697-8F2F-B5978B3A5B06}" srcOrd="2" destOrd="0" parTransId="{F15F48B2-5F0A-4B33-91E8-DF8B22AB32A9}" sibTransId="{53F1F233-1E63-437C-B0A7-5AD1134F015A}"/>
    <dgm:cxn modelId="{63732E24-6099-4B7A-B54C-5367B0470742}" srcId="{886285CA-CF68-4455-A2D6-8AC496241872}" destId="{571A84C3-D392-4A46-A220-37C114C4C1C5}" srcOrd="3" destOrd="0" parTransId="{1D5C8D8B-6583-4035-868C-0DA45DC9069F}" sibTransId="{46B99AAE-3E69-4239-82A3-835C949F21A0}"/>
    <dgm:cxn modelId="{68173F4E-73CA-47C9-A315-91B263A0C88F}" type="presOf" srcId="{886285CA-CF68-4455-A2D6-8AC496241872}" destId="{9F0EE650-7541-4612-9110-E42D4718DB5D}" srcOrd="0" destOrd="0" presId="urn:microsoft.com/office/officeart/2008/layout/AlternatingHexagons"/>
    <dgm:cxn modelId="{8B085C2E-0C6E-4DBE-A8AA-9ADD4CBB564B}" type="presOf" srcId="{46B99AAE-3E69-4239-82A3-835C949F21A0}" destId="{A26B1A5E-1B5B-4E26-BE61-FDD3CD6D23FC}" srcOrd="0" destOrd="0" presId="urn:microsoft.com/office/officeart/2008/layout/AlternatingHexagons"/>
    <dgm:cxn modelId="{FCE21BFE-DB07-48C1-B6C5-4990F2EA3511}" type="presOf" srcId="{0023B727-0450-4AC6-A398-3A2658D94172}" destId="{39C31DFF-3B8F-4E78-B071-7ADD0CFBB398}" srcOrd="0" destOrd="0" presId="urn:microsoft.com/office/officeart/2008/layout/AlternatingHexagons"/>
    <dgm:cxn modelId="{26BFF397-359B-4FF0-BA73-ED1B646E8788}" type="presOf" srcId="{47EF19F7-92B2-436B-BE18-CECEF42AA4FB}" destId="{15C4DE38-8FB7-424E-9C91-26A71B38E431}" srcOrd="0" destOrd="0" presId="urn:microsoft.com/office/officeart/2008/layout/AlternatingHexagons"/>
    <dgm:cxn modelId="{2E0942F9-FF17-4A41-8668-4780E5DACF47}" srcId="{886285CA-CF68-4455-A2D6-8AC496241872}" destId="{4D1F4725-1298-4D94-A945-763576F140F5}" srcOrd="1" destOrd="0" parTransId="{E2593D47-B08B-41E9-B567-F251646C2DB8}" sibTransId="{E2F57EB8-700E-4F98-A237-6F754AC6CB04}"/>
    <dgm:cxn modelId="{FBA9F9F6-8E83-4222-AC46-2B8D70B4D686}" srcId="{D64EB663-570A-4697-8F2F-B5978B3A5B06}" destId="{CE39980A-F88C-42EB-8350-28A2EA50193B}" srcOrd="0" destOrd="0" parTransId="{02DF2F1A-79C9-4401-80E8-3CAA5F0297D2}" sibTransId="{CAA038BE-0C42-4156-AA82-CBE83FF64981}"/>
    <dgm:cxn modelId="{3FE58654-54CA-46A9-A923-C0361A551374}" type="presOf" srcId="{CE39980A-F88C-42EB-8350-28A2EA50193B}" destId="{5C0D41EA-7395-4414-880D-C14C5372F054}" srcOrd="0" destOrd="0" presId="urn:microsoft.com/office/officeart/2008/layout/AlternatingHexagons"/>
    <dgm:cxn modelId="{E5729B38-54C3-4A9D-AA98-8B86CC37F026}" type="presOf" srcId="{E2F57EB8-700E-4F98-A237-6F754AC6CB04}" destId="{671F3261-C136-4D1E-AED6-9FBF68B7D27C}" srcOrd="0" destOrd="0" presId="urn:microsoft.com/office/officeart/2008/layout/AlternatingHexagons"/>
    <dgm:cxn modelId="{37142FF3-A83F-477B-9B07-8CAA7FF84A65}" type="presOf" srcId="{4D1F4725-1298-4D94-A945-763576F140F5}" destId="{CFAFCB11-6B75-42B5-8C9D-E0BB27DE5583}" srcOrd="0" destOrd="0" presId="urn:microsoft.com/office/officeart/2008/layout/AlternatingHexagons"/>
    <dgm:cxn modelId="{A6CA9F5B-77F7-4365-B001-52647160DE0D}" srcId="{886285CA-CF68-4455-A2D6-8AC496241872}" destId="{47EF19F7-92B2-436B-BE18-CECEF42AA4FB}" srcOrd="0" destOrd="0" parTransId="{EEF15817-2E53-4968-8289-D035D632D422}" sibTransId="{0023B727-0450-4AC6-A398-3A2658D94172}"/>
    <dgm:cxn modelId="{D7215C91-506A-4186-8509-29C60FEDFCB0}" type="presOf" srcId="{53F1F233-1E63-437C-B0A7-5AD1134F015A}" destId="{E4A3D54E-3ED0-40D2-A029-04CA7EC66D00}" srcOrd="0" destOrd="0" presId="urn:microsoft.com/office/officeart/2008/layout/AlternatingHexagons"/>
    <dgm:cxn modelId="{16C2E429-EFC5-43EC-812C-63B432500ACF}" type="presOf" srcId="{571A84C3-D392-4A46-A220-37C114C4C1C5}" destId="{FD7CF3BF-317A-4D90-BA9B-68D77D314340}" srcOrd="0" destOrd="0" presId="urn:microsoft.com/office/officeart/2008/layout/AlternatingHexagons"/>
    <dgm:cxn modelId="{49CEC8F3-9F8A-4855-A7A7-45BD8B897DBC}" type="presOf" srcId="{D64EB663-570A-4697-8F2F-B5978B3A5B06}" destId="{1C763B70-7CC5-457E-8A23-A9F16BC41737}" srcOrd="0" destOrd="0" presId="urn:microsoft.com/office/officeart/2008/layout/AlternatingHexagons"/>
    <dgm:cxn modelId="{E00EAE0E-5B86-408F-BE7A-7335005586C4}" type="presParOf" srcId="{9F0EE650-7541-4612-9110-E42D4718DB5D}" destId="{7466DCB7-DA27-40E9-ABC0-5BFC2D1E5CCE}" srcOrd="0" destOrd="0" presId="urn:microsoft.com/office/officeart/2008/layout/AlternatingHexagons"/>
    <dgm:cxn modelId="{A1909D43-EFF4-4756-BAA5-A735B1334D2A}" type="presParOf" srcId="{7466DCB7-DA27-40E9-ABC0-5BFC2D1E5CCE}" destId="{15C4DE38-8FB7-424E-9C91-26A71B38E431}" srcOrd="0" destOrd="0" presId="urn:microsoft.com/office/officeart/2008/layout/AlternatingHexagons"/>
    <dgm:cxn modelId="{FC2EA2EB-427E-4F7A-AA0B-D58515FA417B}" type="presParOf" srcId="{7466DCB7-DA27-40E9-ABC0-5BFC2D1E5CCE}" destId="{13F03BA1-ABB3-44F4-999B-639241F9F51B}" srcOrd="1" destOrd="0" presId="urn:microsoft.com/office/officeart/2008/layout/AlternatingHexagons"/>
    <dgm:cxn modelId="{A25FE060-5677-4A34-AAE8-92D42093F1AE}" type="presParOf" srcId="{7466DCB7-DA27-40E9-ABC0-5BFC2D1E5CCE}" destId="{E2BA4530-6B03-49C8-BA28-CF8A256A1402}" srcOrd="2" destOrd="0" presId="urn:microsoft.com/office/officeart/2008/layout/AlternatingHexagons"/>
    <dgm:cxn modelId="{E5872D84-514A-4397-9EFC-A6E0165175C0}" type="presParOf" srcId="{7466DCB7-DA27-40E9-ABC0-5BFC2D1E5CCE}" destId="{8CDEEFB3-C959-419B-A037-17199D383ADE}" srcOrd="3" destOrd="0" presId="urn:microsoft.com/office/officeart/2008/layout/AlternatingHexagons"/>
    <dgm:cxn modelId="{F437A416-8344-4B87-8C65-4DBD176F471E}" type="presParOf" srcId="{7466DCB7-DA27-40E9-ABC0-5BFC2D1E5CCE}" destId="{39C31DFF-3B8F-4E78-B071-7ADD0CFBB398}" srcOrd="4" destOrd="0" presId="urn:microsoft.com/office/officeart/2008/layout/AlternatingHexagons"/>
    <dgm:cxn modelId="{10DC350D-1BB5-456E-8EE3-5DD402E8A977}" type="presParOf" srcId="{9F0EE650-7541-4612-9110-E42D4718DB5D}" destId="{5971F53C-7E30-43F6-BB81-A2B3B5A2935A}" srcOrd="1" destOrd="0" presId="urn:microsoft.com/office/officeart/2008/layout/AlternatingHexagons"/>
    <dgm:cxn modelId="{F353BCE6-551E-4303-A5D4-2830FCB21B40}" type="presParOf" srcId="{9F0EE650-7541-4612-9110-E42D4718DB5D}" destId="{CB2A3F31-EAA2-4342-842E-F7ABB1EFD65A}" srcOrd="2" destOrd="0" presId="urn:microsoft.com/office/officeart/2008/layout/AlternatingHexagons"/>
    <dgm:cxn modelId="{70A1371C-D2AD-4E16-858D-BBE6DBD69759}" type="presParOf" srcId="{CB2A3F31-EAA2-4342-842E-F7ABB1EFD65A}" destId="{CFAFCB11-6B75-42B5-8C9D-E0BB27DE5583}" srcOrd="0" destOrd="0" presId="urn:microsoft.com/office/officeart/2008/layout/AlternatingHexagons"/>
    <dgm:cxn modelId="{8BC32C8E-6E51-44D1-8C93-D5E2E9A15770}" type="presParOf" srcId="{CB2A3F31-EAA2-4342-842E-F7ABB1EFD65A}" destId="{20CB9900-A2DA-41EA-B771-AC4A69917868}" srcOrd="1" destOrd="0" presId="urn:microsoft.com/office/officeart/2008/layout/AlternatingHexagons"/>
    <dgm:cxn modelId="{20290352-3F6B-47F1-BE90-8C50C1909F77}" type="presParOf" srcId="{CB2A3F31-EAA2-4342-842E-F7ABB1EFD65A}" destId="{8DFACF58-2536-4408-8C68-3C02767DD78F}" srcOrd="2" destOrd="0" presId="urn:microsoft.com/office/officeart/2008/layout/AlternatingHexagons"/>
    <dgm:cxn modelId="{F596F38B-779B-4D96-B07B-DF226C3314A2}" type="presParOf" srcId="{CB2A3F31-EAA2-4342-842E-F7ABB1EFD65A}" destId="{58A82EAB-535D-4030-8796-FE614459A948}" srcOrd="3" destOrd="0" presId="urn:microsoft.com/office/officeart/2008/layout/AlternatingHexagons"/>
    <dgm:cxn modelId="{8B945D2B-7725-4EDB-B19B-D5E180A95CC3}" type="presParOf" srcId="{CB2A3F31-EAA2-4342-842E-F7ABB1EFD65A}" destId="{671F3261-C136-4D1E-AED6-9FBF68B7D27C}" srcOrd="4" destOrd="0" presId="urn:microsoft.com/office/officeart/2008/layout/AlternatingHexagons"/>
    <dgm:cxn modelId="{95F16DC4-A9AE-4473-9EE4-13591B7C965D}" type="presParOf" srcId="{9F0EE650-7541-4612-9110-E42D4718DB5D}" destId="{539BA869-B088-4D97-832E-01DFD29773D9}" srcOrd="3" destOrd="0" presId="urn:microsoft.com/office/officeart/2008/layout/AlternatingHexagons"/>
    <dgm:cxn modelId="{1FB5F467-EAA2-4140-A7E9-F80AB3759368}" type="presParOf" srcId="{9F0EE650-7541-4612-9110-E42D4718DB5D}" destId="{F9EECBBB-A258-4896-8635-FFE30A458488}" srcOrd="4" destOrd="0" presId="urn:microsoft.com/office/officeart/2008/layout/AlternatingHexagons"/>
    <dgm:cxn modelId="{B0488A87-515A-4798-BE22-0B96C640C542}" type="presParOf" srcId="{F9EECBBB-A258-4896-8635-FFE30A458488}" destId="{1C763B70-7CC5-457E-8A23-A9F16BC41737}" srcOrd="0" destOrd="0" presId="urn:microsoft.com/office/officeart/2008/layout/AlternatingHexagons"/>
    <dgm:cxn modelId="{F8048B42-BAB2-4A92-82E2-9CABA5BCF97D}" type="presParOf" srcId="{F9EECBBB-A258-4896-8635-FFE30A458488}" destId="{5C0D41EA-7395-4414-880D-C14C5372F054}" srcOrd="1" destOrd="0" presId="urn:microsoft.com/office/officeart/2008/layout/AlternatingHexagons"/>
    <dgm:cxn modelId="{A8343AB0-A279-4D30-BAFB-8A733AB9B3BA}" type="presParOf" srcId="{F9EECBBB-A258-4896-8635-FFE30A458488}" destId="{4A57C51D-BBF3-4AFD-AB3D-345A49BC5527}" srcOrd="2" destOrd="0" presId="urn:microsoft.com/office/officeart/2008/layout/AlternatingHexagons"/>
    <dgm:cxn modelId="{93A016AF-68E4-46E8-BA7F-FAF97738FB34}" type="presParOf" srcId="{F9EECBBB-A258-4896-8635-FFE30A458488}" destId="{302FDFD6-04CB-4454-AC06-CCA381639C0F}" srcOrd="3" destOrd="0" presId="urn:microsoft.com/office/officeart/2008/layout/AlternatingHexagons"/>
    <dgm:cxn modelId="{6BED8394-246B-4CB2-BDD1-0C08FB908087}" type="presParOf" srcId="{F9EECBBB-A258-4896-8635-FFE30A458488}" destId="{E4A3D54E-3ED0-40D2-A029-04CA7EC66D00}" srcOrd="4" destOrd="0" presId="urn:microsoft.com/office/officeart/2008/layout/AlternatingHexagons"/>
    <dgm:cxn modelId="{50E638D7-185E-4FD4-B594-C4DEE51E5ABA}" type="presParOf" srcId="{9F0EE650-7541-4612-9110-E42D4718DB5D}" destId="{9781FADC-C25E-4817-9A98-21398454AFCD}" srcOrd="5" destOrd="0" presId="urn:microsoft.com/office/officeart/2008/layout/AlternatingHexagons"/>
    <dgm:cxn modelId="{BB9533A0-7552-4FA4-887D-0F639C8A93C4}" type="presParOf" srcId="{9F0EE650-7541-4612-9110-E42D4718DB5D}" destId="{5FCCEE25-903D-466D-8CF1-D14BC63B6F7C}" srcOrd="6" destOrd="0" presId="urn:microsoft.com/office/officeart/2008/layout/AlternatingHexagons"/>
    <dgm:cxn modelId="{30E9D6BA-F5AE-4412-BF95-BC61967DEFB8}" type="presParOf" srcId="{5FCCEE25-903D-466D-8CF1-D14BC63B6F7C}" destId="{FD7CF3BF-317A-4D90-BA9B-68D77D314340}" srcOrd="0" destOrd="0" presId="urn:microsoft.com/office/officeart/2008/layout/AlternatingHexagons"/>
    <dgm:cxn modelId="{3A62D8F0-34FB-45DA-BE5C-E6E7E0C430AD}" type="presParOf" srcId="{5FCCEE25-903D-466D-8CF1-D14BC63B6F7C}" destId="{C68B66FE-D9DD-403C-BFCB-0E73DA2F56F4}" srcOrd="1" destOrd="0" presId="urn:microsoft.com/office/officeart/2008/layout/AlternatingHexagons"/>
    <dgm:cxn modelId="{F0674085-2CCE-4881-A16A-E0848BD3228A}" type="presParOf" srcId="{5FCCEE25-903D-466D-8CF1-D14BC63B6F7C}" destId="{F963AD53-4A02-4345-BCFC-8468017320D7}" srcOrd="2" destOrd="0" presId="urn:microsoft.com/office/officeart/2008/layout/AlternatingHexagons"/>
    <dgm:cxn modelId="{EEBCFFA8-96B8-4410-880B-9E6A97506AB8}" type="presParOf" srcId="{5FCCEE25-903D-466D-8CF1-D14BC63B6F7C}" destId="{7EADFFA7-D471-42BB-9F82-6975AEA699D0}" srcOrd="3" destOrd="0" presId="urn:microsoft.com/office/officeart/2008/layout/AlternatingHexagons"/>
    <dgm:cxn modelId="{A84E2943-7490-4D57-B7B5-9DC46A7237EE}" type="presParOf" srcId="{5FCCEE25-903D-466D-8CF1-D14BC63B6F7C}" destId="{A26B1A5E-1B5B-4E26-BE61-FDD3CD6D23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86BA5-9ACA-423C-876A-93660BCDA159}" type="doc">
      <dgm:prSet loTypeId="urn:microsoft.com/office/officeart/2005/8/layout/arrow5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009C45CD-A5B4-4D21-BAA9-60213A380C4D}">
      <dgm:prSet phldrT="[Texto]"/>
      <dgm:spPr/>
      <dgm:t>
        <a:bodyPr/>
        <a:lstStyle/>
        <a:p>
          <a:r>
            <a:rPr lang="pt-BR" b="1" dirty="0" smtClean="0">
              <a:solidFill>
                <a:schemeClr val="accent3">
                  <a:lumMod val="50000"/>
                </a:schemeClr>
              </a:solidFill>
            </a:rPr>
            <a:t>LOCUS</a:t>
          </a:r>
          <a:endParaRPr lang="pt-BR" b="1" dirty="0">
            <a:solidFill>
              <a:schemeClr val="accent3">
                <a:lumMod val="50000"/>
              </a:schemeClr>
            </a:solidFill>
          </a:endParaRPr>
        </a:p>
      </dgm:t>
    </dgm:pt>
    <dgm:pt modelId="{7F6DCF73-091C-4FC1-9A4E-8C98C5B523A9}" type="parTrans" cxnId="{C9E2EFC7-ADCC-4925-9DE3-BB9C432AD2BF}">
      <dgm:prSet/>
      <dgm:spPr/>
      <dgm:t>
        <a:bodyPr/>
        <a:lstStyle/>
        <a:p>
          <a:endParaRPr lang="pt-BR" b="1">
            <a:solidFill>
              <a:schemeClr val="accent3">
                <a:lumMod val="50000"/>
              </a:schemeClr>
            </a:solidFill>
          </a:endParaRPr>
        </a:p>
      </dgm:t>
    </dgm:pt>
    <dgm:pt modelId="{02E5EA34-3E85-4C73-B7D9-70FD7411A91F}" type="sibTrans" cxnId="{C9E2EFC7-ADCC-4925-9DE3-BB9C432AD2BF}">
      <dgm:prSet/>
      <dgm:spPr/>
      <dgm:t>
        <a:bodyPr/>
        <a:lstStyle/>
        <a:p>
          <a:endParaRPr lang="pt-BR" b="1">
            <a:solidFill>
              <a:schemeClr val="accent3">
                <a:lumMod val="50000"/>
              </a:schemeClr>
            </a:solidFill>
          </a:endParaRPr>
        </a:p>
      </dgm:t>
    </dgm:pt>
    <dgm:pt modelId="{5E2256AB-41FC-4A2F-9F09-AE23FAFAD6B1}">
      <dgm:prSet phldrT="[Texto]"/>
      <dgm:spPr/>
      <dgm:t>
        <a:bodyPr/>
        <a:lstStyle/>
        <a:p>
          <a:r>
            <a:rPr lang="pt-BR" b="1" dirty="0" smtClean="0">
              <a:solidFill>
                <a:schemeClr val="accent3">
                  <a:lumMod val="50000"/>
                </a:schemeClr>
              </a:solidFill>
            </a:rPr>
            <a:t>INTERNO</a:t>
          </a:r>
          <a:endParaRPr lang="pt-BR" b="1" dirty="0">
            <a:solidFill>
              <a:schemeClr val="accent3">
                <a:lumMod val="50000"/>
              </a:schemeClr>
            </a:solidFill>
          </a:endParaRPr>
        </a:p>
      </dgm:t>
    </dgm:pt>
    <dgm:pt modelId="{63D01D17-48A4-474D-83D4-9B5AE3BDE735}" type="parTrans" cxnId="{460622D4-6726-4D71-B053-948791F3FC0D}">
      <dgm:prSet/>
      <dgm:spPr/>
      <dgm:t>
        <a:bodyPr/>
        <a:lstStyle/>
        <a:p>
          <a:endParaRPr lang="pt-BR" b="1">
            <a:solidFill>
              <a:schemeClr val="accent3">
                <a:lumMod val="50000"/>
              </a:schemeClr>
            </a:solidFill>
          </a:endParaRPr>
        </a:p>
      </dgm:t>
    </dgm:pt>
    <dgm:pt modelId="{28DBDD92-6155-4CCD-A46A-8657EBF15A4A}" type="sibTrans" cxnId="{460622D4-6726-4D71-B053-948791F3FC0D}">
      <dgm:prSet/>
      <dgm:spPr/>
      <dgm:t>
        <a:bodyPr/>
        <a:lstStyle/>
        <a:p>
          <a:endParaRPr lang="pt-BR" b="1">
            <a:solidFill>
              <a:schemeClr val="accent3">
                <a:lumMod val="50000"/>
              </a:schemeClr>
            </a:solidFill>
          </a:endParaRPr>
        </a:p>
      </dgm:t>
    </dgm:pt>
    <dgm:pt modelId="{BB662F46-70D4-4B67-80D4-DE343497AD1E}" type="pres">
      <dgm:prSet presAssocID="{16A86BA5-9ACA-423C-876A-93660BCDA1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F1D4A2-F048-4E82-894B-4B1C751C1108}" type="pres">
      <dgm:prSet presAssocID="{009C45CD-A5B4-4D21-BAA9-60213A380C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FF76C2-2CD6-4DFC-9987-39F241B79532}" type="pres">
      <dgm:prSet presAssocID="{5E2256AB-41FC-4A2F-9F09-AE23FAFAD6B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D26DDA-9917-4C3A-969C-E057B7B3BD14}" type="presOf" srcId="{5E2256AB-41FC-4A2F-9F09-AE23FAFAD6B1}" destId="{88FF76C2-2CD6-4DFC-9987-39F241B79532}" srcOrd="0" destOrd="0" presId="urn:microsoft.com/office/officeart/2005/8/layout/arrow5"/>
    <dgm:cxn modelId="{126AFB06-58CD-44EC-8EAA-DA09096356A6}" type="presOf" srcId="{16A86BA5-9ACA-423C-876A-93660BCDA159}" destId="{BB662F46-70D4-4B67-80D4-DE343497AD1E}" srcOrd="0" destOrd="0" presId="urn:microsoft.com/office/officeart/2005/8/layout/arrow5"/>
    <dgm:cxn modelId="{C9E2EFC7-ADCC-4925-9DE3-BB9C432AD2BF}" srcId="{16A86BA5-9ACA-423C-876A-93660BCDA159}" destId="{009C45CD-A5B4-4D21-BAA9-60213A380C4D}" srcOrd="0" destOrd="0" parTransId="{7F6DCF73-091C-4FC1-9A4E-8C98C5B523A9}" sibTransId="{02E5EA34-3E85-4C73-B7D9-70FD7411A91F}"/>
    <dgm:cxn modelId="{460622D4-6726-4D71-B053-948791F3FC0D}" srcId="{16A86BA5-9ACA-423C-876A-93660BCDA159}" destId="{5E2256AB-41FC-4A2F-9F09-AE23FAFAD6B1}" srcOrd="1" destOrd="0" parTransId="{63D01D17-48A4-474D-83D4-9B5AE3BDE735}" sibTransId="{28DBDD92-6155-4CCD-A46A-8657EBF15A4A}"/>
    <dgm:cxn modelId="{43DEEDEE-E814-4C22-B177-B848735CE83C}" type="presOf" srcId="{009C45CD-A5B4-4D21-BAA9-60213A380C4D}" destId="{C4F1D4A2-F048-4E82-894B-4B1C751C1108}" srcOrd="0" destOrd="0" presId="urn:microsoft.com/office/officeart/2005/8/layout/arrow5"/>
    <dgm:cxn modelId="{48DDB850-D5E8-4918-8E05-B077AB146CDF}" type="presParOf" srcId="{BB662F46-70D4-4B67-80D4-DE343497AD1E}" destId="{C4F1D4A2-F048-4E82-894B-4B1C751C1108}" srcOrd="0" destOrd="0" presId="urn:microsoft.com/office/officeart/2005/8/layout/arrow5"/>
    <dgm:cxn modelId="{93C9BCAD-BEEC-467E-BBCA-C67DD2ADEC57}" type="presParOf" srcId="{BB662F46-70D4-4B67-80D4-DE343497AD1E}" destId="{88FF76C2-2CD6-4DFC-9987-39F241B7953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6E516-96D3-4061-89A5-605D6955ECBB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</dgm:pt>
    <dgm:pt modelId="{D9EE3F8C-A704-48FA-A0A2-BE21B7780F8C}">
      <dgm:prSet phldrT="[Texto]"/>
      <dgm:spPr/>
      <dgm:t>
        <a:bodyPr/>
        <a:lstStyle/>
        <a:p>
          <a:r>
            <a:rPr lang="pt-BR" dirty="0" smtClean="0"/>
            <a:t>Promover a saúde física, mental e ...</a:t>
          </a:r>
          <a:endParaRPr lang="pt-BR" dirty="0"/>
        </a:p>
      </dgm:t>
    </dgm:pt>
    <dgm:pt modelId="{EFCF3FDB-A374-4BCF-8535-C53D480141A9}" type="parTrans" cxnId="{92D248DB-2125-4178-9DE3-F5591C2EA133}">
      <dgm:prSet/>
      <dgm:spPr/>
      <dgm:t>
        <a:bodyPr/>
        <a:lstStyle/>
        <a:p>
          <a:endParaRPr lang="pt-BR"/>
        </a:p>
      </dgm:t>
    </dgm:pt>
    <dgm:pt modelId="{0F224698-C1A3-44FA-BFF1-5A49AF4FC2AC}" type="sibTrans" cxnId="{92D248DB-2125-4178-9DE3-F5591C2EA133}">
      <dgm:prSet/>
      <dgm:spPr/>
      <dgm:t>
        <a:bodyPr/>
        <a:lstStyle/>
        <a:p>
          <a:endParaRPr lang="pt-BR"/>
        </a:p>
      </dgm:t>
    </dgm:pt>
    <dgm:pt modelId="{414983E1-9073-4EC1-A19D-3DE2ECC46DF6}" type="pres">
      <dgm:prSet presAssocID="{20D6E516-96D3-4061-89A5-605D6955ECBB}" presName="Name0" presStyleCnt="0">
        <dgm:presLayoutVars>
          <dgm:dir/>
          <dgm:animLvl val="lvl"/>
          <dgm:resizeHandles val="exact"/>
        </dgm:presLayoutVars>
      </dgm:prSet>
      <dgm:spPr/>
    </dgm:pt>
    <dgm:pt modelId="{1965E3FC-07AC-4AA0-8000-74D5B167601E}" type="pres">
      <dgm:prSet presAssocID="{20D6E516-96D3-4061-89A5-605D6955ECBB}" presName="dummy" presStyleCnt="0"/>
      <dgm:spPr/>
    </dgm:pt>
    <dgm:pt modelId="{C97B7F9C-DA49-4CD9-9BAF-6F4BC265D0BB}" type="pres">
      <dgm:prSet presAssocID="{20D6E516-96D3-4061-89A5-605D6955ECBB}" presName="linH" presStyleCnt="0"/>
      <dgm:spPr/>
    </dgm:pt>
    <dgm:pt modelId="{801459A1-42FC-44A1-BEB6-10944699345A}" type="pres">
      <dgm:prSet presAssocID="{20D6E516-96D3-4061-89A5-605D6955ECBB}" presName="padding1" presStyleCnt="0"/>
      <dgm:spPr/>
    </dgm:pt>
    <dgm:pt modelId="{95E558D0-D903-4782-9977-1F2AEE29E702}" type="pres">
      <dgm:prSet presAssocID="{D9EE3F8C-A704-48FA-A0A2-BE21B7780F8C}" presName="linV" presStyleCnt="0"/>
      <dgm:spPr/>
    </dgm:pt>
    <dgm:pt modelId="{6424A2D9-1AA7-42FC-9809-F5DA5D89DC28}" type="pres">
      <dgm:prSet presAssocID="{D9EE3F8C-A704-48FA-A0A2-BE21B7780F8C}" presName="spVertical1" presStyleCnt="0"/>
      <dgm:spPr/>
    </dgm:pt>
    <dgm:pt modelId="{20BF02CC-1495-460D-ADE0-58D18844E401}" type="pres">
      <dgm:prSet presAssocID="{D9EE3F8C-A704-48FA-A0A2-BE21B7780F8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5F3633-DFAE-4D9A-BBB4-66CF4DD0A43A}" type="pres">
      <dgm:prSet presAssocID="{D9EE3F8C-A704-48FA-A0A2-BE21B7780F8C}" presName="spVertical2" presStyleCnt="0"/>
      <dgm:spPr/>
    </dgm:pt>
    <dgm:pt modelId="{99CDE09F-0189-4C2A-8900-B63D298FD7A3}" type="pres">
      <dgm:prSet presAssocID="{D9EE3F8C-A704-48FA-A0A2-BE21B7780F8C}" presName="spVertical3" presStyleCnt="0"/>
      <dgm:spPr/>
    </dgm:pt>
    <dgm:pt modelId="{7EDAA222-71BE-40AF-8164-87FF20BE07E9}" type="pres">
      <dgm:prSet presAssocID="{20D6E516-96D3-4061-89A5-605D6955ECBB}" presName="padding2" presStyleCnt="0"/>
      <dgm:spPr/>
    </dgm:pt>
    <dgm:pt modelId="{71498251-2D3C-479B-B582-89A71D9918D1}" type="pres">
      <dgm:prSet presAssocID="{20D6E516-96D3-4061-89A5-605D6955ECBB}" presName="negArrow" presStyleCnt="0"/>
      <dgm:spPr/>
    </dgm:pt>
    <dgm:pt modelId="{C7327D0B-54C0-48FA-9670-D39269F8B189}" type="pres">
      <dgm:prSet presAssocID="{20D6E516-96D3-4061-89A5-605D6955ECBB}" presName="backgroundArrow" presStyleLbl="node1" presStyleIdx="0" presStyleCnt="1" custLinFactNeighborX="-79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FAA6655B-1015-4CAF-8BA4-F63210A6608A}" type="presOf" srcId="{D9EE3F8C-A704-48FA-A0A2-BE21B7780F8C}" destId="{20BF02CC-1495-460D-ADE0-58D18844E401}" srcOrd="0" destOrd="0" presId="urn:microsoft.com/office/officeart/2005/8/layout/hProcess3"/>
    <dgm:cxn modelId="{87086FA2-FD15-4293-92A8-1F05C5C03AC4}" type="presOf" srcId="{20D6E516-96D3-4061-89A5-605D6955ECBB}" destId="{414983E1-9073-4EC1-A19D-3DE2ECC46DF6}" srcOrd="0" destOrd="0" presId="urn:microsoft.com/office/officeart/2005/8/layout/hProcess3"/>
    <dgm:cxn modelId="{92D248DB-2125-4178-9DE3-F5591C2EA133}" srcId="{20D6E516-96D3-4061-89A5-605D6955ECBB}" destId="{D9EE3F8C-A704-48FA-A0A2-BE21B7780F8C}" srcOrd="0" destOrd="0" parTransId="{EFCF3FDB-A374-4BCF-8535-C53D480141A9}" sibTransId="{0F224698-C1A3-44FA-BFF1-5A49AF4FC2AC}"/>
    <dgm:cxn modelId="{036F4587-0CA5-46CF-B8B1-308740CC9624}" type="presParOf" srcId="{414983E1-9073-4EC1-A19D-3DE2ECC46DF6}" destId="{1965E3FC-07AC-4AA0-8000-74D5B167601E}" srcOrd="0" destOrd="0" presId="urn:microsoft.com/office/officeart/2005/8/layout/hProcess3"/>
    <dgm:cxn modelId="{AF805282-DC31-4B75-990B-C32A224AF6A3}" type="presParOf" srcId="{414983E1-9073-4EC1-A19D-3DE2ECC46DF6}" destId="{C97B7F9C-DA49-4CD9-9BAF-6F4BC265D0BB}" srcOrd="1" destOrd="0" presId="urn:microsoft.com/office/officeart/2005/8/layout/hProcess3"/>
    <dgm:cxn modelId="{299BAAEB-8618-4B51-B554-FF0A16EDE78B}" type="presParOf" srcId="{C97B7F9C-DA49-4CD9-9BAF-6F4BC265D0BB}" destId="{801459A1-42FC-44A1-BEB6-10944699345A}" srcOrd="0" destOrd="0" presId="urn:microsoft.com/office/officeart/2005/8/layout/hProcess3"/>
    <dgm:cxn modelId="{B86F96A3-6A7B-41A7-8F3D-79AF99C8C010}" type="presParOf" srcId="{C97B7F9C-DA49-4CD9-9BAF-6F4BC265D0BB}" destId="{95E558D0-D903-4782-9977-1F2AEE29E702}" srcOrd="1" destOrd="0" presId="urn:microsoft.com/office/officeart/2005/8/layout/hProcess3"/>
    <dgm:cxn modelId="{88404151-F0D9-4558-86F9-FF8D34E0520D}" type="presParOf" srcId="{95E558D0-D903-4782-9977-1F2AEE29E702}" destId="{6424A2D9-1AA7-42FC-9809-F5DA5D89DC28}" srcOrd="0" destOrd="0" presId="urn:microsoft.com/office/officeart/2005/8/layout/hProcess3"/>
    <dgm:cxn modelId="{4C9ECDCB-6B1A-4267-9EBD-ADD71AEFE732}" type="presParOf" srcId="{95E558D0-D903-4782-9977-1F2AEE29E702}" destId="{20BF02CC-1495-460D-ADE0-58D18844E401}" srcOrd="1" destOrd="0" presId="urn:microsoft.com/office/officeart/2005/8/layout/hProcess3"/>
    <dgm:cxn modelId="{EEC994D5-91B2-4EC2-8DE4-15955F1F377E}" type="presParOf" srcId="{95E558D0-D903-4782-9977-1F2AEE29E702}" destId="{0D5F3633-DFAE-4D9A-BBB4-66CF4DD0A43A}" srcOrd="2" destOrd="0" presId="urn:microsoft.com/office/officeart/2005/8/layout/hProcess3"/>
    <dgm:cxn modelId="{73E16211-E98B-402B-8290-DFA442001A89}" type="presParOf" srcId="{95E558D0-D903-4782-9977-1F2AEE29E702}" destId="{99CDE09F-0189-4C2A-8900-B63D298FD7A3}" srcOrd="3" destOrd="0" presId="urn:microsoft.com/office/officeart/2005/8/layout/hProcess3"/>
    <dgm:cxn modelId="{8084EB1C-EBC3-4D88-9550-6759FCD45A97}" type="presParOf" srcId="{C97B7F9C-DA49-4CD9-9BAF-6F4BC265D0BB}" destId="{7EDAA222-71BE-40AF-8164-87FF20BE07E9}" srcOrd="2" destOrd="0" presId="urn:microsoft.com/office/officeart/2005/8/layout/hProcess3"/>
    <dgm:cxn modelId="{1E1BFB51-2289-4069-899B-21E045F29756}" type="presParOf" srcId="{C97B7F9C-DA49-4CD9-9BAF-6F4BC265D0BB}" destId="{71498251-2D3C-479B-B582-89A71D9918D1}" srcOrd="3" destOrd="0" presId="urn:microsoft.com/office/officeart/2005/8/layout/hProcess3"/>
    <dgm:cxn modelId="{46A14CB0-6943-44C5-8DE7-A88151A222DC}" type="presParOf" srcId="{C97B7F9C-DA49-4CD9-9BAF-6F4BC265D0BB}" destId="{C7327D0B-54C0-48FA-9670-D39269F8B18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4AEF4-8C82-4B31-9190-D3314780BCA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FDAEE0-E102-4530-8FCD-4AFE3DE6F5C8}">
      <dgm:prSet phldrT="[Texto]" custT="1"/>
      <dgm:spPr>
        <a:solidFill>
          <a:srgbClr val="FF0000"/>
        </a:solidFill>
        <a:ln>
          <a:solidFill>
            <a:srgbClr val="760000"/>
          </a:solidFill>
        </a:ln>
      </dgm:spPr>
      <dgm:t>
        <a:bodyPr/>
        <a:lstStyle/>
        <a:p>
          <a:r>
            <a:rPr lang="pt-BR" sz="8800" dirty="0" smtClean="0"/>
            <a:t>P</a:t>
          </a:r>
          <a:endParaRPr lang="pt-BR" sz="8800" dirty="0"/>
        </a:p>
      </dgm:t>
    </dgm:pt>
    <dgm:pt modelId="{C498F5CB-F3D5-483D-BD57-0EE687268D8D}" type="parTrans" cxnId="{ACBD62A8-51A0-4707-A072-F8F52EDB6373}">
      <dgm:prSet/>
      <dgm:spPr/>
      <dgm:t>
        <a:bodyPr/>
        <a:lstStyle/>
        <a:p>
          <a:endParaRPr lang="pt-BR"/>
        </a:p>
      </dgm:t>
    </dgm:pt>
    <dgm:pt modelId="{C1620F44-F4B4-4BAF-ACDF-843B8D84AD6E}" type="sibTrans" cxnId="{ACBD62A8-51A0-4707-A072-F8F52EDB6373}">
      <dgm:prSet/>
      <dgm:spPr/>
      <dgm:t>
        <a:bodyPr/>
        <a:lstStyle/>
        <a:p>
          <a:endParaRPr lang="pt-BR"/>
        </a:p>
      </dgm:t>
    </dgm:pt>
    <dgm:pt modelId="{C62184D7-7547-4545-A818-A82B2C746BA4}">
      <dgm:prSet phldrT="[Texto]" custT="1"/>
      <dgm:spPr>
        <a:solidFill>
          <a:srgbClr val="FF0000">
            <a:alpha val="50000"/>
          </a:srgbClr>
        </a:solidFill>
        <a:ln>
          <a:solidFill>
            <a:schemeClr val="accent2">
              <a:lumMod val="50000"/>
            </a:schemeClr>
          </a:solidFill>
        </a:ln>
      </dgm:spPr>
      <dgm:t>
        <a:bodyPr anchor="ctr" anchorCtr="1"/>
        <a:lstStyle/>
        <a:p>
          <a:r>
            <a:rPr lang="pt-BR" sz="2800" b="1" dirty="0" smtClean="0"/>
            <a:t>PLAN</a:t>
          </a:r>
          <a:r>
            <a:rPr lang="pt-BR" sz="1100" dirty="0" smtClean="0"/>
            <a:t> – </a:t>
          </a:r>
          <a:r>
            <a:rPr lang="pt-BR" sz="1200" dirty="0" smtClean="0"/>
            <a:t>PLANEJAR AS ATIVIDADES DE ACORDO COM OS OBJETIVOS ESPERADOS</a:t>
          </a:r>
          <a:endParaRPr lang="pt-BR" sz="1200" dirty="0"/>
        </a:p>
      </dgm:t>
    </dgm:pt>
    <dgm:pt modelId="{5AF20E05-8042-47C2-8072-446D824FC788}" type="parTrans" cxnId="{A7176F80-89DD-4667-9470-1CE700F085B7}">
      <dgm:prSet/>
      <dgm:spPr/>
      <dgm:t>
        <a:bodyPr/>
        <a:lstStyle/>
        <a:p>
          <a:endParaRPr lang="pt-BR"/>
        </a:p>
      </dgm:t>
    </dgm:pt>
    <dgm:pt modelId="{4FB92DA1-E878-4901-BEF2-75BB6FAD155B}" type="sibTrans" cxnId="{A7176F80-89DD-4667-9470-1CE700F085B7}">
      <dgm:prSet/>
      <dgm:spPr/>
      <dgm:t>
        <a:bodyPr/>
        <a:lstStyle/>
        <a:p>
          <a:endParaRPr lang="pt-BR"/>
        </a:p>
      </dgm:t>
    </dgm:pt>
    <dgm:pt modelId="{1CCDB88C-FD16-4BFB-9291-4AE281F7E80C}">
      <dgm:prSet phldrT="[Texto]" custT="1"/>
      <dgm:spPr>
        <a:solidFill>
          <a:srgbClr val="00B050"/>
        </a:solidFill>
        <a:ln>
          <a:solidFill>
            <a:srgbClr val="007434"/>
          </a:solidFill>
        </a:ln>
      </dgm:spPr>
      <dgm:t>
        <a:bodyPr/>
        <a:lstStyle/>
        <a:p>
          <a:r>
            <a:rPr lang="pt-BR" sz="8800" dirty="0" smtClean="0"/>
            <a:t>D</a:t>
          </a:r>
          <a:endParaRPr lang="pt-BR" sz="8800" dirty="0"/>
        </a:p>
      </dgm:t>
    </dgm:pt>
    <dgm:pt modelId="{EF982E3F-F276-49AE-9EB2-429CC2BA1179}" type="parTrans" cxnId="{1563A0D0-9271-4AB2-AB5D-C667745CF41F}">
      <dgm:prSet/>
      <dgm:spPr/>
      <dgm:t>
        <a:bodyPr/>
        <a:lstStyle/>
        <a:p>
          <a:endParaRPr lang="pt-BR"/>
        </a:p>
      </dgm:t>
    </dgm:pt>
    <dgm:pt modelId="{6A5B527B-3BDB-4C89-BCDC-03E475128F21}" type="sibTrans" cxnId="{1563A0D0-9271-4AB2-AB5D-C667745CF41F}">
      <dgm:prSet/>
      <dgm:spPr/>
      <dgm:t>
        <a:bodyPr/>
        <a:lstStyle/>
        <a:p>
          <a:endParaRPr lang="pt-BR"/>
        </a:p>
      </dgm:t>
    </dgm:pt>
    <dgm:pt modelId="{C4DF13B0-2BAC-4E37-9E50-E8B6C8E3726C}">
      <dgm:prSet phldrT="[Texto]" custT="1"/>
      <dgm:spPr>
        <a:solidFill>
          <a:srgbClr val="00B050">
            <a:alpha val="5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 anchor="ctr" anchorCtr="1"/>
        <a:lstStyle/>
        <a:p>
          <a:pPr algn="r"/>
          <a:r>
            <a:rPr lang="pt-BR" sz="2800" b="1" dirty="0" smtClean="0"/>
            <a:t>DO</a:t>
          </a:r>
          <a:r>
            <a:rPr lang="pt-BR" sz="1100" dirty="0" smtClean="0"/>
            <a:t> – </a:t>
          </a:r>
          <a:r>
            <a:rPr lang="pt-BR" sz="1200" dirty="0" smtClean="0"/>
            <a:t>REALIZAR AS ATIVIDADES PLANEJADAS</a:t>
          </a:r>
          <a:endParaRPr lang="pt-BR" sz="1200" dirty="0"/>
        </a:p>
      </dgm:t>
    </dgm:pt>
    <dgm:pt modelId="{396414C3-AFAC-4CFA-929E-0BF8346F25B7}" type="parTrans" cxnId="{E335A491-84B1-43FF-8CAD-48F8C84B1F36}">
      <dgm:prSet/>
      <dgm:spPr/>
      <dgm:t>
        <a:bodyPr/>
        <a:lstStyle/>
        <a:p>
          <a:endParaRPr lang="pt-BR"/>
        </a:p>
      </dgm:t>
    </dgm:pt>
    <dgm:pt modelId="{CDE599F8-F2A9-438E-AEC6-5BC602FF5C06}" type="sibTrans" cxnId="{E335A491-84B1-43FF-8CAD-48F8C84B1F36}">
      <dgm:prSet/>
      <dgm:spPr/>
      <dgm:t>
        <a:bodyPr/>
        <a:lstStyle/>
        <a:p>
          <a:endParaRPr lang="pt-BR"/>
        </a:p>
      </dgm:t>
    </dgm:pt>
    <dgm:pt modelId="{2CBF0776-61D0-41A6-9CAA-1900F183768F}">
      <dgm:prSet phldrT="[Texto]" custT="1"/>
      <dgm:spPr>
        <a:solidFill>
          <a:srgbClr val="0070C0"/>
        </a:solidFill>
        <a:ln>
          <a:solidFill>
            <a:srgbClr val="00008E"/>
          </a:solidFill>
        </a:ln>
      </dgm:spPr>
      <dgm:t>
        <a:bodyPr/>
        <a:lstStyle/>
        <a:p>
          <a:r>
            <a:rPr lang="pt-BR" sz="8800" dirty="0" smtClean="0"/>
            <a:t>C</a:t>
          </a:r>
          <a:endParaRPr lang="pt-BR" sz="8800" dirty="0"/>
        </a:p>
      </dgm:t>
    </dgm:pt>
    <dgm:pt modelId="{DCAAE0A9-2839-4BAA-BE27-2E9720CD81D8}" type="parTrans" cxnId="{F3AF2C63-5131-4D1B-83BE-23F789422209}">
      <dgm:prSet/>
      <dgm:spPr/>
      <dgm:t>
        <a:bodyPr/>
        <a:lstStyle/>
        <a:p>
          <a:endParaRPr lang="pt-BR"/>
        </a:p>
      </dgm:t>
    </dgm:pt>
    <dgm:pt modelId="{1BEB5CB5-FE9D-4ACB-A480-5C32BBC982D3}" type="sibTrans" cxnId="{F3AF2C63-5131-4D1B-83BE-23F789422209}">
      <dgm:prSet/>
      <dgm:spPr/>
      <dgm:t>
        <a:bodyPr/>
        <a:lstStyle/>
        <a:p>
          <a:endParaRPr lang="pt-BR"/>
        </a:p>
      </dgm:t>
    </dgm:pt>
    <dgm:pt modelId="{B2A79609-7F35-49B1-A0BA-9E3B060F99FD}">
      <dgm:prSet phldrT="[Texto]" custT="1"/>
      <dgm:spPr>
        <a:solidFill>
          <a:srgbClr val="0070C0">
            <a:alpha val="50000"/>
          </a:srgbClr>
        </a:solidFill>
        <a:ln>
          <a:solidFill>
            <a:schemeClr val="tx2">
              <a:lumMod val="50000"/>
            </a:schemeClr>
          </a:solidFill>
        </a:ln>
      </dgm:spPr>
      <dgm:t>
        <a:bodyPr anchor="ctr" anchorCtr="1"/>
        <a:lstStyle/>
        <a:p>
          <a:pPr algn="r"/>
          <a:r>
            <a:rPr lang="pt-BR" sz="2800" b="1" dirty="0" smtClean="0"/>
            <a:t>CHECK</a:t>
          </a:r>
          <a:r>
            <a:rPr lang="pt-BR" sz="1100" dirty="0" smtClean="0"/>
            <a:t> – </a:t>
          </a:r>
          <a:r>
            <a:rPr lang="pt-BR" sz="1200" dirty="0" smtClean="0"/>
            <a:t>MONITORAR E MEDIR OS PROCESSOS E RELATAR OS RESULTADOS</a:t>
          </a:r>
          <a:endParaRPr lang="pt-BR" sz="1200" dirty="0"/>
        </a:p>
      </dgm:t>
    </dgm:pt>
    <dgm:pt modelId="{14154694-E57F-4833-A8DF-AB5AE2080080}" type="parTrans" cxnId="{3B6FF0A7-6B38-499B-907F-E9EBD797225C}">
      <dgm:prSet/>
      <dgm:spPr/>
      <dgm:t>
        <a:bodyPr/>
        <a:lstStyle/>
        <a:p>
          <a:endParaRPr lang="pt-BR"/>
        </a:p>
      </dgm:t>
    </dgm:pt>
    <dgm:pt modelId="{B5653DBF-251C-4C98-9AFB-1455500F9648}" type="sibTrans" cxnId="{3B6FF0A7-6B38-499B-907F-E9EBD797225C}">
      <dgm:prSet/>
      <dgm:spPr/>
      <dgm:t>
        <a:bodyPr/>
        <a:lstStyle/>
        <a:p>
          <a:endParaRPr lang="pt-BR"/>
        </a:p>
      </dgm:t>
    </dgm:pt>
    <dgm:pt modelId="{C2C5752F-2BB7-4EBD-9443-C3F1A3DD6C63}">
      <dgm:prSet phldrT="[Texto]" custT="1"/>
      <dgm:spPr>
        <a:solidFill>
          <a:srgbClr val="FFFF00"/>
        </a:solidFill>
        <a:ln>
          <a:solidFill>
            <a:srgbClr val="D5D000"/>
          </a:solidFill>
        </a:ln>
      </dgm:spPr>
      <dgm:t>
        <a:bodyPr/>
        <a:lstStyle/>
        <a:p>
          <a:r>
            <a:rPr lang="pt-BR" sz="8800" dirty="0" smtClean="0"/>
            <a:t>A</a:t>
          </a:r>
          <a:endParaRPr lang="pt-BR" sz="8800" dirty="0"/>
        </a:p>
      </dgm:t>
    </dgm:pt>
    <dgm:pt modelId="{F29AEAAC-BB79-4D5E-9B1F-7DF8C62B760D}" type="parTrans" cxnId="{F88A3258-D57B-4F2F-9099-82D4965E154A}">
      <dgm:prSet/>
      <dgm:spPr/>
      <dgm:t>
        <a:bodyPr/>
        <a:lstStyle/>
        <a:p>
          <a:endParaRPr lang="pt-BR"/>
        </a:p>
      </dgm:t>
    </dgm:pt>
    <dgm:pt modelId="{8C53726C-2234-4387-89C1-F7058731C65E}" type="sibTrans" cxnId="{F88A3258-D57B-4F2F-9099-82D4965E154A}">
      <dgm:prSet/>
      <dgm:spPr/>
      <dgm:t>
        <a:bodyPr/>
        <a:lstStyle/>
        <a:p>
          <a:endParaRPr lang="pt-BR"/>
        </a:p>
      </dgm:t>
    </dgm:pt>
    <dgm:pt modelId="{C99910B8-8D29-449F-B96E-00691B32FCF3}">
      <dgm:prSet phldrT="[Texto]" custT="1"/>
      <dgm:spPr>
        <a:solidFill>
          <a:srgbClr val="FFFF00">
            <a:alpha val="50000"/>
          </a:srgbClr>
        </a:solidFill>
        <a:ln>
          <a:solidFill>
            <a:schemeClr val="accent6">
              <a:lumMod val="50000"/>
            </a:schemeClr>
          </a:solidFill>
        </a:ln>
      </dgm:spPr>
      <dgm:t>
        <a:bodyPr anchor="ctr" anchorCtr="1"/>
        <a:lstStyle/>
        <a:p>
          <a:r>
            <a:rPr lang="pt-BR" sz="2800" b="1" dirty="0" smtClean="0"/>
            <a:t>ACT</a:t>
          </a:r>
          <a:r>
            <a:rPr lang="pt-BR" sz="1100" dirty="0" smtClean="0"/>
            <a:t> – </a:t>
          </a:r>
          <a:r>
            <a:rPr lang="pt-BR" sz="1200" dirty="0" smtClean="0"/>
            <a:t>EXECUTAR AÇÕES DE PADRONIZAÇÃO DOS PROCESSOS</a:t>
          </a:r>
          <a:endParaRPr lang="pt-BR" sz="1200" dirty="0"/>
        </a:p>
      </dgm:t>
    </dgm:pt>
    <dgm:pt modelId="{A629A596-674C-4EA6-9F4F-A42C9A011DEA}" type="parTrans" cxnId="{4386F4FB-53BE-4286-B099-D92300DE495C}">
      <dgm:prSet/>
      <dgm:spPr/>
      <dgm:t>
        <a:bodyPr/>
        <a:lstStyle/>
        <a:p>
          <a:endParaRPr lang="pt-BR"/>
        </a:p>
      </dgm:t>
    </dgm:pt>
    <dgm:pt modelId="{C1FB664C-ECD1-43CE-A0E3-D793C2030B91}" type="sibTrans" cxnId="{4386F4FB-53BE-4286-B099-D92300DE495C}">
      <dgm:prSet/>
      <dgm:spPr/>
      <dgm:t>
        <a:bodyPr/>
        <a:lstStyle/>
        <a:p>
          <a:endParaRPr lang="pt-BR"/>
        </a:p>
      </dgm:t>
    </dgm:pt>
    <dgm:pt modelId="{AC340763-BA7E-4BD7-9582-24AD58294DD4}">
      <dgm:prSet phldrT="[Texto]" custT="1"/>
      <dgm:spPr>
        <a:solidFill>
          <a:srgbClr val="FF0000">
            <a:alpha val="50000"/>
          </a:srgbClr>
        </a:solidFill>
        <a:ln>
          <a:solidFill>
            <a:schemeClr val="accent2">
              <a:lumMod val="50000"/>
            </a:schemeClr>
          </a:solidFill>
        </a:ln>
      </dgm:spPr>
      <dgm:t>
        <a:bodyPr anchor="ctr" anchorCtr="1"/>
        <a:lstStyle/>
        <a:p>
          <a:endParaRPr lang="pt-BR" sz="1200" dirty="0"/>
        </a:p>
      </dgm:t>
    </dgm:pt>
    <dgm:pt modelId="{EF1109AD-EABC-4FB4-8D19-43E2FE1E021B}" type="parTrans" cxnId="{EE85234B-C026-49B1-BB90-A1414D6FF3B1}">
      <dgm:prSet/>
      <dgm:spPr/>
      <dgm:t>
        <a:bodyPr/>
        <a:lstStyle/>
        <a:p>
          <a:endParaRPr lang="pt-BR"/>
        </a:p>
      </dgm:t>
    </dgm:pt>
    <dgm:pt modelId="{838CEFA5-F4ED-4FC3-A1A9-D31D4768CBB0}" type="sibTrans" cxnId="{EE85234B-C026-49B1-BB90-A1414D6FF3B1}">
      <dgm:prSet/>
      <dgm:spPr/>
      <dgm:t>
        <a:bodyPr/>
        <a:lstStyle/>
        <a:p>
          <a:endParaRPr lang="pt-BR"/>
        </a:p>
      </dgm:t>
    </dgm:pt>
    <dgm:pt modelId="{B96387AF-409B-426F-81C7-C3A6389DB512}">
      <dgm:prSet phldrT="[Texto]" custT="1"/>
      <dgm:spPr>
        <a:solidFill>
          <a:srgbClr val="0070C0">
            <a:alpha val="50000"/>
          </a:srgbClr>
        </a:solidFill>
        <a:ln>
          <a:solidFill>
            <a:schemeClr val="tx2">
              <a:lumMod val="50000"/>
            </a:schemeClr>
          </a:solidFill>
        </a:ln>
      </dgm:spPr>
      <dgm:t>
        <a:bodyPr anchor="ctr" anchorCtr="1"/>
        <a:lstStyle/>
        <a:p>
          <a:pPr algn="r"/>
          <a:endParaRPr lang="pt-BR" sz="1200" dirty="0"/>
        </a:p>
      </dgm:t>
    </dgm:pt>
    <dgm:pt modelId="{0B4FA369-97A4-4AA1-841D-CB5C77FD9DF3}" type="parTrans" cxnId="{B260ECC6-0F63-44C7-B741-832989037E66}">
      <dgm:prSet/>
      <dgm:spPr/>
      <dgm:t>
        <a:bodyPr/>
        <a:lstStyle/>
        <a:p>
          <a:endParaRPr lang="pt-BR"/>
        </a:p>
      </dgm:t>
    </dgm:pt>
    <dgm:pt modelId="{28940545-D133-4FB1-B765-55A9ADFA61F2}" type="sibTrans" cxnId="{B260ECC6-0F63-44C7-B741-832989037E66}">
      <dgm:prSet/>
      <dgm:spPr/>
      <dgm:t>
        <a:bodyPr/>
        <a:lstStyle/>
        <a:p>
          <a:endParaRPr lang="pt-BR"/>
        </a:p>
      </dgm:t>
    </dgm:pt>
    <dgm:pt modelId="{57654B13-C0F2-46F5-8810-5F8A6A29B47A}">
      <dgm:prSet phldrT="[Texto]" custT="1"/>
      <dgm:spPr>
        <a:solidFill>
          <a:srgbClr val="FFFF00">
            <a:alpha val="50000"/>
          </a:srgbClr>
        </a:solidFill>
        <a:ln>
          <a:solidFill>
            <a:schemeClr val="accent6">
              <a:lumMod val="50000"/>
            </a:schemeClr>
          </a:solidFill>
        </a:ln>
      </dgm:spPr>
      <dgm:t>
        <a:bodyPr anchor="ctr" anchorCtr="1"/>
        <a:lstStyle/>
        <a:p>
          <a:endParaRPr lang="pt-BR" sz="1200" dirty="0"/>
        </a:p>
      </dgm:t>
    </dgm:pt>
    <dgm:pt modelId="{2AD98C47-EC2D-4AE1-A4B1-13355402E4CD}" type="parTrans" cxnId="{A958C1C0-1554-4BC6-8AFB-46822D868A13}">
      <dgm:prSet/>
      <dgm:spPr/>
      <dgm:t>
        <a:bodyPr/>
        <a:lstStyle/>
        <a:p>
          <a:endParaRPr lang="pt-BR"/>
        </a:p>
      </dgm:t>
    </dgm:pt>
    <dgm:pt modelId="{57504725-8049-41EA-8484-9EA145B8ECC9}" type="sibTrans" cxnId="{A958C1C0-1554-4BC6-8AFB-46822D868A13}">
      <dgm:prSet/>
      <dgm:spPr/>
      <dgm:t>
        <a:bodyPr/>
        <a:lstStyle/>
        <a:p>
          <a:endParaRPr lang="pt-BR"/>
        </a:p>
      </dgm:t>
    </dgm:pt>
    <dgm:pt modelId="{2E4F140C-27CD-49B6-A23A-5A4DA14AB7CC}">
      <dgm:prSet phldrT="[Texto]" custT="1"/>
      <dgm:spPr>
        <a:solidFill>
          <a:srgbClr val="FFFF00">
            <a:alpha val="50000"/>
          </a:srgbClr>
        </a:solidFill>
        <a:ln>
          <a:solidFill>
            <a:schemeClr val="accent6">
              <a:lumMod val="50000"/>
            </a:schemeClr>
          </a:solidFill>
        </a:ln>
      </dgm:spPr>
      <dgm:t>
        <a:bodyPr anchor="ctr" anchorCtr="1"/>
        <a:lstStyle/>
        <a:p>
          <a:endParaRPr lang="pt-BR" sz="1200" dirty="0"/>
        </a:p>
      </dgm:t>
    </dgm:pt>
    <dgm:pt modelId="{BD97F3CB-1CC5-42B2-A6E2-4576AEE42A3D}" type="parTrans" cxnId="{F625080E-5285-4EA6-92BC-6CE05797F6AC}">
      <dgm:prSet/>
      <dgm:spPr/>
      <dgm:t>
        <a:bodyPr/>
        <a:lstStyle/>
        <a:p>
          <a:endParaRPr lang="pt-BR"/>
        </a:p>
      </dgm:t>
    </dgm:pt>
    <dgm:pt modelId="{757CD55B-599E-4DAA-9A6F-29B72EA3C38C}" type="sibTrans" cxnId="{F625080E-5285-4EA6-92BC-6CE05797F6AC}">
      <dgm:prSet/>
      <dgm:spPr/>
      <dgm:t>
        <a:bodyPr/>
        <a:lstStyle/>
        <a:p>
          <a:endParaRPr lang="pt-BR"/>
        </a:p>
      </dgm:t>
    </dgm:pt>
    <dgm:pt modelId="{8CE96173-0D64-46A3-996E-5FE09C687375}">
      <dgm:prSet phldrT="[Texto]" custT="1"/>
      <dgm:spPr>
        <a:solidFill>
          <a:srgbClr val="FF0000">
            <a:alpha val="50000"/>
          </a:srgbClr>
        </a:solidFill>
        <a:ln>
          <a:solidFill>
            <a:schemeClr val="accent2">
              <a:lumMod val="50000"/>
            </a:schemeClr>
          </a:solidFill>
        </a:ln>
      </dgm:spPr>
      <dgm:t>
        <a:bodyPr anchor="ctr" anchorCtr="1"/>
        <a:lstStyle/>
        <a:p>
          <a:endParaRPr lang="pt-BR" sz="1200" dirty="0"/>
        </a:p>
      </dgm:t>
    </dgm:pt>
    <dgm:pt modelId="{AD1C3B89-9E8A-4C48-9CBE-E4987A878597}" type="parTrans" cxnId="{F6715E65-9F5C-4BDB-8A1F-DF2D33FEC676}">
      <dgm:prSet/>
      <dgm:spPr/>
      <dgm:t>
        <a:bodyPr/>
        <a:lstStyle/>
        <a:p>
          <a:endParaRPr lang="pt-BR"/>
        </a:p>
      </dgm:t>
    </dgm:pt>
    <dgm:pt modelId="{8FBB7852-1C73-4C25-8768-80978B343617}" type="sibTrans" cxnId="{F6715E65-9F5C-4BDB-8A1F-DF2D33FEC676}">
      <dgm:prSet/>
      <dgm:spPr/>
      <dgm:t>
        <a:bodyPr/>
        <a:lstStyle/>
        <a:p>
          <a:endParaRPr lang="pt-BR"/>
        </a:p>
      </dgm:t>
    </dgm:pt>
    <dgm:pt modelId="{24473157-BC4A-4847-AE05-5A1778B8DCAB}" type="pres">
      <dgm:prSet presAssocID="{3224AEF4-8C82-4B31-9190-D3314780BCA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95A325-9C90-4B19-8B37-BDD7FA3A7A81}" type="pres">
      <dgm:prSet presAssocID="{3224AEF4-8C82-4B31-9190-D3314780BCAB}" presName="children" presStyleCnt="0"/>
      <dgm:spPr/>
    </dgm:pt>
    <dgm:pt modelId="{7525A235-144C-48AB-B0B5-FE214804EE7A}" type="pres">
      <dgm:prSet presAssocID="{3224AEF4-8C82-4B31-9190-D3314780BCAB}" presName="child1group" presStyleCnt="0"/>
      <dgm:spPr/>
    </dgm:pt>
    <dgm:pt modelId="{9DCB48AF-A5BB-424A-ABFB-B454002066A1}" type="pres">
      <dgm:prSet presAssocID="{3224AEF4-8C82-4B31-9190-D3314780BCAB}" presName="child1" presStyleLbl="bgAcc1" presStyleIdx="0" presStyleCnt="4" custScaleX="120446" custScaleY="99942" custLinFactNeighborX="-16479"/>
      <dgm:spPr/>
      <dgm:t>
        <a:bodyPr/>
        <a:lstStyle/>
        <a:p>
          <a:endParaRPr lang="pt-BR"/>
        </a:p>
      </dgm:t>
    </dgm:pt>
    <dgm:pt modelId="{5AF91274-2CF9-473D-9CC0-00CFF3643B06}" type="pres">
      <dgm:prSet presAssocID="{3224AEF4-8C82-4B31-9190-D3314780BCA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40926F-5DD4-4C43-B1C0-2C5D9EB8922C}" type="pres">
      <dgm:prSet presAssocID="{3224AEF4-8C82-4B31-9190-D3314780BCAB}" presName="child2group" presStyleCnt="0"/>
      <dgm:spPr/>
    </dgm:pt>
    <dgm:pt modelId="{94C63162-A9DB-4BC3-9193-F289C82745B7}" type="pres">
      <dgm:prSet presAssocID="{3224AEF4-8C82-4B31-9190-D3314780BCAB}" presName="child2" presStyleLbl="bgAcc1" presStyleIdx="1" presStyleCnt="4" custScaleX="120446" custScaleY="99942" custLinFactNeighborX="15278"/>
      <dgm:spPr/>
      <dgm:t>
        <a:bodyPr/>
        <a:lstStyle/>
        <a:p>
          <a:endParaRPr lang="pt-BR"/>
        </a:p>
      </dgm:t>
    </dgm:pt>
    <dgm:pt modelId="{A2419E24-6EAB-4629-B07A-1A89D9B63068}" type="pres">
      <dgm:prSet presAssocID="{3224AEF4-8C82-4B31-9190-D3314780BCA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8FA7C-5D3C-478C-9073-27A1A6418D90}" type="pres">
      <dgm:prSet presAssocID="{3224AEF4-8C82-4B31-9190-D3314780BCAB}" presName="child3group" presStyleCnt="0"/>
      <dgm:spPr/>
    </dgm:pt>
    <dgm:pt modelId="{7318BF2E-7FFC-4D5E-B857-A95FFA334BAA}" type="pres">
      <dgm:prSet presAssocID="{3224AEF4-8C82-4B31-9190-D3314780BCAB}" presName="child3" presStyleLbl="bgAcc1" presStyleIdx="2" presStyleCnt="4" custScaleX="120446" custScaleY="99942" custLinFactNeighborX="14899"/>
      <dgm:spPr/>
      <dgm:t>
        <a:bodyPr/>
        <a:lstStyle/>
        <a:p>
          <a:endParaRPr lang="pt-BR"/>
        </a:p>
      </dgm:t>
    </dgm:pt>
    <dgm:pt modelId="{88DC1C75-78B5-49BA-928C-EF6447D2B9DE}" type="pres">
      <dgm:prSet presAssocID="{3224AEF4-8C82-4B31-9190-D3314780BCA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EE1718-5919-4245-A68F-CD9B89F61076}" type="pres">
      <dgm:prSet presAssocID="{3224AEF4-8C82-4B31-9190-D3314780BCAB}" presName="child4group" presStyleCnt="0"/>
      <dgm:spPr/>
    </dgm:pt>
    <dgm:pt modelId="{185781AF-EA7C-4C56-B9F1-8D15D15E07AE}" type="pres">
      <dgm:prSet presAssocID="{3224AEF4-8C82-4B31-9190-D3314780BCAB}" presName="child4" presStyleLbl="bgAcc1" presStyleIdx="3" presStyleCnt="4" custScaleX="120446" custScaleY="99942" custLinFactNeighborX="-16647"/>
      <dgm:spPr/>
      <dgm:t>
        <a:bodyPr/>
        <a:lstStyle/>
        <a:p>
          <a:endParaRPr lang="pt-BR"/>
        </a:p>
      </dgm:t>
    </dgm:pt>
    <dgm:pt modelId="{6C3F809C-AA21-47C5-AA31-2A33C09BEEDA}" type="pres">
      <dgm:prSet presAssocID="{3224AEF4-8C82-4B31-9190-D3314780BCA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1F02C-933B-4D1F-9F2E-378BAFB4AB24}" type="pres">
      <dgm:prSet presAssocID="{3224AEF4-8C82-4B31-9190-D3314780BCAB}" presName="childPlaceholder" presStyleCnt="0"/>
      <dgm:spPr/>
    </dgm:pt>
    <dgm:pt modelId="{61C1AEF5-D6B7-4783-9566-507F8523F209}" type="pres">
      <dgm:prSet presAssocID="{3224AEF4-8C82-4B31-9190-D3314780BCAB}" presName="circle" presStyleCnt="0"/>
      <dgm:spPr/>
    </dgm:pt>
    <dgm:pt modelId="{2644026F-D60C-4703-9919-7ED33A84630D}" type="pres">
      <dgm:prSet presAssocID="{3224AEF4-8C82-4B31-9190-D3314780BCA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501D77-A273-4C1D-849D-5670545BB6B6}" type="pres">
      <dgm:prSet presAssocID="{3224AEF4-8C82-4B31-9190-D3314780BCA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AB911B-3BEE-445D-A69A-1B2B0A0B617B}" type="pres">
      <dgm:prSet presAssocID="{3224AEF4-8C82-4B31-9190-D3314780BCA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B3AF8-D752-415F-9E7F-A92AA7F49879}" type="pres">
      <dgm:prSet presAssocID="{3224AEF4-8C82-4B31-9190-D3314780BCA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712766-C1B3-4933-9815-5F31C5AB96CC}" type="pres">
      <dgm:prSet presAssocID="{3224AEF4-8C82-4B31-9190-D3314780BCAB}" presName="quadrantPlaceholder" presStyleCnt="0"/>
      <dgm:spPr/>
    </dgm:pt>
    <dgm:pt modelId="{C20FAA39-9E7C-4D6C-91AC-8DE216979DEF}" type="pres">
      <dgm:prSet presAssocID="{3224AEF4-8C82-4B31-9190-D3314780BCAB}" presName="center1" presStyleLbl="fgShp" presStyleIdx="0" presStyleCnt="2" custScaleX="139765" custScaleY="157736"/>
      <dgm:spPr>
        <a:solidFill>
          <a:srgbClr val="1E7882"/>
        </a:solidFill>
        <a:ln>
          <a:solidFill>
            <a:srgbClr val="0A4650"/>
          </a:solidFill>
        </a:ln>
      </dgm:spPr>
      <dgm:t>
        <a:bodyPr/>
        <a:lstStyle/>
        <a:p>
          <a:endParaRPr lang="pt-BR"/>
        </a:p>
      </dgm:t>
    </dgm:pt>
    <dgm:pt modelId="{79C7E78D-8C30-4BAD-BF51-33E00A37787D}" type="pres">
      <dgm:prSet presAssocID="{3224AEF4-8C82-4B31-9190-D3314780BCAB}" presName="center2" presStyleLbl="fgShp" presStyleIdx="1" presStyleCnt="2" custScaleX="139765" custScaleY="157736"/>
      <dgm:spPr>
        <a:solidFill>
          <a:srgbClr val="1E7882"/>
        </a:solidFill>
        <a:ln>
          <a:solidFill>
            <a:srgbClr val="0A4650"/>
          </a:solidFill>
        </a:ln>
      </dgm:spPr>
      <dgm:t>
        <a:bodyPr/>
        <a:lstStyle/>
        <a:p>
          <a:endParaRPr lang="pt-BR"/>
        </a:p>
      </dgm:t>
    </dgm:pt>
  </dgm:ptLst>
  <dgm:cxnLst>
    <dgm:cxn modelId="{ED4E972E-9D4E-4E81-9227-652B5D7F912C}" type="presOf" srcId="{C4DF13B0-2BAC-4E37-9E50-E8B6C8E3726C}" destId="{A2419E24-6EAB-4629-B07A-1A89D9B63068}" srcOrd="1" destOrd="0" presId="urn:microsoft.com/office/officeart/2005/8/layout/cycle4"/>
    <dgm:cxn modelId="{31ED5E90-FF68-49F3-8CC2-E8D86332A6CB}" type="presOf" srcId="{F8FDAEE0-E102-4530-8FCD-4AFE3DE6F5C8}" destId="{2644026F-D60C-4703-9919-7ED33A84630D}" srcOrd="0" destOrd="0" presId="urn:microsoft.com/office/officeart/2005/8/layout/cycle4"/>
    <dgm:cxn modelId="{3EEA6E85-0AB3-4141-949E-2A112E3C4C21}" type="presOf" srcId="{C4DF13B0-2BAC-4E37-9E50-E8B6C8E3726C}" destId="{94C63162-A9DB-4BC3-9193-F289C82745B7}" srcOrd="0" destOrd="0" presId="urn:microsoft.com/office/officeart/2005/8/layout/cycle4"/>
    <dgm:cxn modelId="{E335A491-84B1-43FF-8CAD-48F8C84B1F36}" srcId="{1CCDB88C-FD16-4BFB-9291-4AE281F7E80C}" destId="{C4DF13B0-2BAC-4E37-9E50-E8B6C8E3726C}" srcOrd="0" destOrd="0" parTransId="{396414C3-AFAC-4CFA-929E-0BF8346F25B7}" sibTransId="{CDE599F8-F2A9-438E-AEC6-5BC602FF5C06}"/>
    <dgm:cxn modelId="{D5772C1C-4DEF-4720-B27A-5BF07CB21955}" type="presOf" srcId="{B96387AF-409B-426F-81C7-C3A6389DB512}" destId="{88DC1C75-78B5-49BA-928C-EF6447D2B9DE}" srcOrd="1" destOrd="1" presId="urn:microsoft.com/office/officeart/2005/8/layout/cycle4"/>
    <dgm:cxn modelId="{F6715E65-9F5C-4BDB-8A1F-DF2D33FEC676}" srcId="{F8FDAEE0-E102-4530-8FCD-4AFE3DE6F5C8}" destId="{8CE96173-0D64-46A3-996E-5FE09C687375}" srcOrd="1" destOrd="0" parTransId="{AD1C3B89-9E8A-4C48-9CBE-E4987A878597}" sibTransId="{8FBB7852-1C73-4C25-8768-80978B343617}"/>
    <dgm:cxn modelId="{1563A0D0-9271-4AB2-AB5D-C667745CF41F}" srcId="{3224AEF4-8C82-4B31-9190-D3314780BCAB}" destId="{1CCDB88C-FD16-4BFB-9291-4AE281F7E80C}" srcOrd="1" destOrd="0" parTransId="{EF982E3F-F276-49AE-9EB2-429CC2BA1179}" sibTransId="{6A5B527B-3BDB-4C89-BCDC-03E475128F21}"/>
    <dgm:cxn modelId="{B260ECC6-0F63-44C7-B741-832989037E66}" srcId="{2CBF0776-61D0-41A6-9CAA-1900F183768F}" destId="{B96387AF-409B-426F-81C7-C3A6389DB512}" srcOrd="1" destOrd="0" parTransId="{0B4FA369-97A4-4AA1-841D-CB5C77FD9DF3}" sibTransId="{28940545-D133-4FB1-B765-55A9ADFA61F2}"/>
    <dgm:cxn modelId="{968B1A49-0243-4C9D-A213-3FFC84A1BD86}" type="presOf" srcId="{2CBF0776-61D0-41A6-9CAA-1900F183768F}" destId="{F2AB911B-3BEE-445D-A69A-1B2B0A0B617B}" srcOrd="0" destOrd="0" presId="urn:microsoft.com/office/officeart/2005/8/layout/cycle4"/>
    <dgm:cxn modelId="{AE07B817-D3B0-42CE-87F9-64D060EED56C}" type="presOf" srcId="{C62184D7-7547-4545-A818-A82B2C746BA4}" destId="{9DCB48AF-A5BB-424A-ABFB-B454002066A1}" srcOrd="0" destOrd="2" presId="urn:microsoft.com/office/officeart/2005/8/layout/cycle4"/>
    <dgm:cxn modelId="{D25465D0-891A-41BF-A4CC-04F364F1F2E6}" type="presOf" srcId="{8CE96173-0D64-46A3-996E-5FE09C687375}" destId="{5AF91274-2CF9-473D-9CC0-00CFF3643B06}" srcOrd="1" destOrd="1" presId="urn:microsoft.com/office/officeart/2005/8/layout/cycle4"/>
    <dgm:cxn modelId="{ACBD62A8-51A0-4707-A072-F8F52EDB6373}" srcId="{3224AEF4-8C82-4B31-9190-D3314780BCAB}" destId="{F8FDAEE0-E102-4530-8FCD-4AFE3DE6F5C8}" srcOrd="0" destOrd="0" parTransId="{C498F5CB-F3D5-483D-BD57-0EE687268D8D}" sibTransId="{C1620F44-F4B4-4BAF-ACDF-843B8D84AD6E}"/>
    <dgm:cxn modelId="{4BF0DCBB-BF5A-4A79-B5B5-8701296B4D50}" type="presOf" srcId="{57654B13-C0F2-46F5-8810-5F8A6A29B47A}" destId="{185781AF-EA7C-4C56-B9F1-8D15D15E07AE}" srcOrd="0" destOrd="2" presId="urn:microsoft.com/office/officeart/2005/8/layout/cycle4"/>
    <dgm:cxn modelId="{C49D57CA-B4B6-4660-A52D-6A6079264BE6}" type="presOf" srcId="{1CCDB88C-FD16-4BFB-9291-4AE281F7E80C}" destId="{34501D77-A273-4C1D-849D-5670545BB6B6}" srcOrd="0" destOrd="0" presId="urn:microsoft.com/office/officeart/2005/8/layout/cycle4"/>
    <dgm:cxn modelId="{EE85234B-C026-49B1-BB90-A1414D6FF3B1}" srcId="{F8FDAEE0-E102-4530-8FCD-4AFE3DE6F5C8}" destId="{AC340763-BA7E-4BD7-9582-24AD58294DD4}" srcOrd="0" destOrd="0" parTransId="{EF1109AD-EABC-4FB4-8D19-43E2FE1E021B}" sibTransId="{838CEFA5-F4ED-4FC3-A1A9-D31D4768CBB0}"/>
    <dgm:cxn modelId="{26703DB8-7598-4ED0-AB6E-FE63919B9C41}" type="presOf" srcId="{C2C5752F-2BB7-4EBD-9443-C3F1A3DD6C63}" destId="{334B3AF8-D752-415F-9E7F-A92AA7F49879}" srcOrd="0" destOrd="0" presId="urn:microsoft.com/office/officeart/2005/8/layout/cycle4"/>
    <dgm:cxn modelId="{A958C1C0-1554-4BC6-8AFB-46822D868A13}" srcId="{C2C5752F-2BB7-4EBD-9443-C3F1A3DD6C63}" destId="{57654B13-C0F2-46F5-8810-5F8A6A29B47A}" srcOrd="2" destOrd="0" parTransId="{2AD98C47-EC2D-4AE1-A4B1-13355402E4CD}" sibTransId="{57504725-8049-41EA-8484-9EA145B8ECC9}"/>
    <dgm:cxn modelId="{23E9DA43-1DD8-4085-B764-B5D62ECE77DE}" type="presOf" srcId="{B2A79609-7F35-49B1-A0BA-9E3B060F99FD}" destId="{7318BF2E-7FFC-4D5E-B857-A95FFA334BAA}" srcOrd="0" destOrd="0" presId="urn:microsoft.com/office/officeart/2005/8/layout/cycle4"/>
    <dgm:cxn modelId="{051C5884-A2DD-4C82-A4E7-1AAD18313797}" type="presOf" srcId="{C99910B8-8D29-449F-B96E-00691B32FCF3}" destId="{185781AF-EA7C-4C56-B9F1-8D15D15E07AE}" srcOrd="0" destOrd="0" presId="urn:microsoft.com/office/officeart/2005/8/layout/cycle4"/>
    <dgm:cxn modelId="{A7176F80-89DD-4667-9470-1CE700F085B7}" srcId="{F8FDAEE0-E102-4530-8FCD-4AFE3DE6F5C8}" destId="{C62184D7-7547-4545-A818-A82B2C746BA4}" srcOrd="2" destOrd="0" parTransId="{5AF20E05-8042-47C2-8072-446D824FC788}" sibTransId="{4FB92DA1-E878-4901-BEF2-75BB6FAD155B}"/>
    <dgm:cxn modelId="{385F158E-CF07-4E2E-85FB-D206523D733C}" type="presOf" srcId="{2E4F140C-27CD-49B6-A23A-5A4DA14AB7CC}" destId="{6C3F809C-AA21-47C5-AA31-2A33C09BEEDA}" srcOrd="1" destOrd="1" presId="urn:microsoft.com/office/officeart/2005/8/layout/cycle4"/>
    <dgm:cxn modelId="{E1111E3B-83B8-461A-98D7-B09389C95AF3}" type="presOf" srcId="{C99910B8-8D29-449F-B96E-00691B32FCF3}" destId="{6C3F809C-AA21-47C5-AA31-2A33C09BEEDA}" srcOrd="1" destOrd="0" presId="urn:microsoft.com/office/officeart/2005/8/layout/cycle4"/>
    <dgm:cxn modelId="{60DF9902-2A04-4283-9261-99D037F96352}" type="presOf" srcId="{B2A79609-7F35-49B1-A0BA-9E3B060F99FD}" destId="{88DC1C75-78B5-49BA-928C-EF6447D2B9DE}" srcOrd="1" destOrd="0" presId="urn:microsoft.com/office/officeart/2005/8/layout/cycle4"/>
    <dgm:cxn modelId="{F625080E-5285-4EA6-92BC-6CE05797F6AC}" srcId="{C2C5752F-2BB7-4EBD-9443-C3F1A3DD6C63}" destId="{2E4F140C-27CD-49B6-A23A-5A4DA14AB7CC}" srcOrd="1" destOrd="0" parTransId="{BD97F3CB-1CC5-42B2-A6E2-4576AEE42A3D}" sibTransId="{757CD55B-599E-4DAA-9A6F-29B72EA3C38C}"/>
    <dgm:cxn modelId="{3B6FF0A7-6B38-499B-907F-E9EBD797225C}" srcId="{2CBF0776-61D0-41A6-9CAA-1900F183768F}" destId="{B2A79609-7F35-49B1-A0BA-9E3B060F99FD}" srcOrd="0" destOrd="0" parTransId="{14154694-E57F-4833-A8DF-AB5AE2080080}" sibTransId="{B5653DBF-251C-4C98-9AFB-1455500F9648}"/>
    <dgm:cxn modelId="{7B7DCD77-2F9A-42BC-872D-F9AD97EF10B4}" type="presOf" srcId="{C62184D7-7547-4545-A818-A82B2C746BA4}" destId="{5AF91274-2CF9-473D-9CC0-00CFF3643B06}" srcOrd="1" destOrd="2" presId="urn:microsoft.com/office/officeart/2005/8/layout/cycle4"/>
    <dgm:cxn modelId="{2DAB3E09-B0E4-41F5-9EC4-4777EA043735}" type="presOf" srcId="{AC340763-BA7E-4BD7-9582-24AD58294DD4}" destId="{5AF91274-2CF9-473D-9CC0-00CFF3643B06}" srcOrd="1" destOrd="0" presId="urn:microsoft.com/office/officeart/2005/8/layout/cycle4"/>
    <dgm:cxn modelId="{4386F4FB-53BE-4286-B099-D92300DE495C}" srcId="{C2C5752F-2BB7-4EBD-9443-C3F1A3DD6C63}" destId="{C99910B8-8D29-449F-B96E-00691B32FCF3}" srcOrd="0" destOrd="0" parTransId="{A629A596-674C-4EA6-9F4F-A42C9A011DEA}" sibTransId="{C1FB664C-ECD1-43CE-A0E3-D793C2030B91}"/>
    <dgm:cxn modelId="{8E94E9A7-02D4-4A46-BC12-0C10466D816B}" type="presOf" srcId="{B96387AF-409B-426F-81C7-C3A6389DB512}" destId="{7318BF2E-7FFC-4D5E-B857-A95FFA334BAA}" srcOrd="0" destOrd="1" presId="urn:microsoft.com/office/officeart/2005/8/layout/cycle4"/>
    <dgm:cxn modelId="{CDB1DB0B-BD98-4DB1-88A8-180481509822}" type="presOf" srcId="{57654B13-C0F2-46F5-8810-5F8A6A29B47A}" destId="{6C3F809C-AA21-47C5-AA31-2A33C09BEEDA}" srcOrd="1" destOrd="2" presId="urn:microsoft.com/office/officeart/2005/8/layout/cycle4"/>
    <dgm:cxn modelId="{049174A0-CA06-4225-9F9B-A9A7E8953AA8}" type="presOf" srcId="{3224AEF4-8C82-4B31-9190-D3314780BCAB}" destId="{24473157-BC4A-4847-AE05-5A1778B8DCAB}" srcOrd="0" destOrd="0" presId="urn:microsoft.com/office/officeart/2005/8/layout/cycle4"/>
    <dgm:cxn modelId="{B96072BE-3DD3-4431-A793-D19956531237}" type="presOf" srcId="{8CE96173-0D64-46A3-996E-5FE09C687375}" destId="{9DCB48AF-A5BB-424A-ABFB-B454002066A1}" srcOrd="0" destOrd="1" presId="urn:microsoft.com/office/officeart/2005/8/layout/cycle4"/>
    <dgm:cxn modelId="{F3AF2C63-5131-4D1B-83BE-23F789422209}" srcId="{3224AEF4-8C82-4B31-9190-D3314780BCAB}" destId="{2CBF0776-61D0-41A6-9CAA-1900F183768F}" srcOrd="2" destOrd="0" parTransId="{DCAAE0A9-2839-4BAA-BE27-2E9720CD81D8}" sibTransId="{1BEB5CB5-FE9D-4ACB-A480-5C32BBC982D3}"/>
    <dgm:cxn modelId="{0C5780D1-8883-4C59-8715-EB13895A4902}" type="presOf" srcId="{2E4F140C-27CD-49B6-A23A-5A4DA14AB7CC}" destId="{185781AF-EA7C-4C56-B9F1-8D15D15E07AE}" srcOrd="0" destOrd="1" presId="urn:microsoft.com/office/officeart/2005/8/layout/cycle4"/>
    <dgm:cxn modelId="{F88A3258-D57B-4F2F-9099-82D4965E154A}" srcId="{3224AEF4-8C82-4B31-9190-D3314780BCAB}" destId="{C2C5752F-2BB7-4EBD-9443-C3F1A3DD6C63}" srcOrd="3" destOrd="0" parTransId="{F29AEAAC-BB79-4D5E-9B1F-7DF8C62B760D}" sibTransId="{8C53726C-2234-4387-89C1-F7058731C65E}"/>
    <dgm:cxn modelId="{F012852C-2F2F-460C-A151-F32ADBF8EDCD}" type="presOf" srcId="{AC340763-BA7E-4BD7-9582-24AD58294DD4}" destId="{9DCB48AF-A5BB-424A-ABFB-B454002066A1}" srcOrd="0" destOrd="0" presId="urn:microsoft.com/office/officeart/2005/8/layout/cycle4"/>
    <dgm:cxn modelId="{D5BE24D3-080D-4C93-AA86-35DFC98E6516}" type="presParOf" srcId="{24473157-BC4A-4847-AE05-5A1778B8DCAB}" destId="{4C95A325-9C90-4B19-8B37-BDD7FA3A7A81}" srcOrd="0" destOrd="0" presId="urn:microsoft.com/office/officeart/2005/8/layout/cycle4"/>
    <dgm:cxn modelId="{082655CE-DCF8-4A68-85A5-27685CF8C15F}" type="presParOf" srcId="{4C95A325-9C90-4B19-8B37-BDD7FA3A7A81}" destId="{7525A235-144C-48AB-B0B5-FE214804EE7A}" srcOrd="0" destOrd="0" presId="urn:microsoft.com/office/officeart/2005/8/layout/cycle4"/>
    <dgm:cxn modelId="{41C17B72-58B5-4362-9B53-292666E0F363}" type="presParOf" srcId="{7525A235-144C-48AB-B0B5-FE214804EE7A}" destId="{9DCB48AF-A5BB-424A-ABFB-B454002066A1}" srcOrd="0" destOrd="0" presId="urn:microsoft.com/office/officeart/2005/8/layout/cycle4"/>
    <dgm:cxn modelId="{690FAD18-9ECC-48AC-8C16-9C35927EA125}" type="presParOf" srcId="{7525A235-144C-48AB-B0B5-FE214804EE7A}" destId="{5AF91274-2CF9-473D-9CC0-00CFF3643B06}" srcOrd="1" destOrd="0" presId="urn:microsoft.com/office/officeart/2005/8/layout/cycle4"/>
    <dgm:cxn modelId="{61D38CDA-1675-47C5-B80B-E6F576DDE3F3}" type="presParOf" srcId="{4C95A325-9C90-4B19-8B37-BDD7FA3A7A81}" destId="{E040926F-5DD4-4C43-B1C0-2C5D9EB8922C}" srcOrd="1" destOrd="0" presId="urn:microsoft.com/office/officeart/2005/8/layout/cycle4"/>
    <dgm:cxn modelId="{C10D76E2-F827-429B-8D84-DBCCF1ED59AE}" type="presParOf" srcId="{E040926F-5DD4-4C43-B1C0-2C5D9EB8922C}" destId="{94C63162-A9DB-4BC3-9193-F289C82745B7}" srcOrd="0" destOrd="0" presId="urn:microsoft.com/office/officeart/2005/8/layout/cycle4"/>
    <dgm:cxn modelId="{4FE43C17-DA63-4DCB-BD26-E03F4060FCE2}" type="presParOf" srcId="{E040926F-5DD4-4C43-B1C0-2C5D9EB8922C}" destId="{A2419E24-6EAB-4629-B07A-1A89D9B63068}" srcOrd="1" destOrd="0" presId="urn:microsoft.com/office/officeart/2005/8/layout/cycle4"/>
    <dgm:cxn modelId="{B76114E0-3EB6-4394-A790-CD7C5D76652E}" type="presParOf" srcId="{4C95A325-9C90-4B19-8B37-BDD7FA3A7A81}" destId="{4B68FA7C-5D3C-478C-9073-27A1A6418D90}" srcOrd="2" destOrd="0" presId="urn:microsoft.com/office/officeart/2005/8/layout/cycle4"/>
    <dgm:cxn modelId="{AC779F5B-FECE-4AEB-9FC9-4B41D058003A}" type="presParOf" srcId="{4B68FA7C-5D3C-478C-9073-27A1A6418D90}" destId="{7318BF2E-7FFC-4D5E-B857-A95FFA334BAA}" srcOrd="0" destOrd="0" presId="urn:microsoft.com/office/officeart/2005/8/layout/cycle4"/>
    <dgm:cxn modelId="{076A794D-2BAB-4A3F-A776-23AE65384A76}" type="presParOf" srcId="{4B68FA7C-5D3C-478C-9073-27A1A6418D90}" destId="{88DC1C75-78B5-49BA-928C-EF6447D2B9DE}" srcOrd="1" destOrd="0" presId="urn:microsoft.com/office/officeart/2005/8/layout/cycle4"/>
    <dgm:cxn modelId="{C9048A97-2B26-42AD-85FF-211F9FE5B35E}" type="presParOf" srcId="{4C95A325-9C90-4B19-8B37-BDD7FA3A7A81}" destId="{9FEE1718-5919-4245-A68F-CD9B89F61076}" srcOrd="3" destOrd="0" presId="urn:microsoft.com/office/officeart/2005/8/layout/cycle4"/>
    <dgm:cxn modelId="{CF374F4B-691F-4457-87B0-F3A6A71F4D85}" type="presParOf" srcId="{9FEE1718-5919-4245-A68F-CD9B89F61076}" destId="{185781AF-EA7C-4C56-B9F1-8D15D15E07AE}" srcOrd="0" destOrd="0" presId="urn:microsoft.com/office/officeart/2005/8/layout/cycle4"/>
    <dgm:cxn modelId="{CF419B40-A6A1-4AA0-B5A4-69539AEDF676}" type="presParOf" srcId="{9FEE1718-5919-4245-A68F-CD9B89F61076}" destId="{6C3F809C-AA21-47C5-AA31-2A33C09BEEDA}" srcOrd="1" destOrd="0" presId="urn:microsoft.com/office/officeart/2005/8/layout/cycle4"/>
    <dgm:cxn modelId="{81265CC5-1CD3-4776-96B6-6DE1909DCEFE}" type="presParOf" srcId="{4C95A325-9C90-4B19-8B37-BDD7FA3A7A81}" destId="{9111F02C-933B-4D1F-9F2E-378BAFB4AB24}" srcOrd="4" destOrd="0" presId="urn:microsoft.com/office/officeart/2005/8/layout/cycle4"/>
    <dgm:cxn modelId="{524C9A2C-2240-4D69-BDB9-CF4B0DF2130C}" type="presParOf" srcId="{24473157-BC4A-4847-AE05-5A1778B8DCAB}" destId="{61C1AEF5-D6B7-4783-9566-507F8523F209}" srcOrd="1" destOrd="0" presId="urn:microsoft.com/office/officeart/2005/8/layout/cycle4"/>
    <dgm:cxn modelId="{46085245-496B-4955-88B6-7FF257D44BB7}" type="presParOf" srcId="{61C1AEF5-D6B7-4783-9566-507F8523F209}" destId="{2644026F-D60C-4703-9919-7ED33A84630D}" srcOrd="0" destOrd="0" presId="urn:microsoft.com/office/officeart/2005/8/layout/cycle4"/>
    <dgm:cxn modelId="{F93E92B8-D8FC-488A-BD53-11BA9920BB6F}" type="presParOf" srcId="{61C1AEF5-D6B7-4783-9566-507F8523F209}" destId="{34501D77-A273-4C1D-849D-5670545BB6B6}" srcOrd="1" destOrd="0" presId="urn:microsoft.com/office/officeart/2005/8/layout/cycle4"/>
    <dgm:cxn modelId="{403E80B7-F600-4B3D-B9BF-8A6D66388F80}" type="presParOf" srcId="{61C1AEF5-D6B7-4783-9566-507F8523F209}" destId="{F2AB911B-3BEE-445D-A69A-1B2B0A0B617B}" srcOrd="2" destOrd="0" presId="urn:microsoft.com/office/officeart/2005/8/layout/cycle4"/>
    <dgm:cxn modelId="{46F097DA-0483-4224-83D0-A8975C2557E8}" type="presParOf" srcId="{61C1AEF5-D6B7-4783-9566-507F8523F209}" destId="{334B3AF8-D752-415F-9E7F-A92AA7F49879}" srcOrd="3" destOrd="0" presId="urn:microsoft.com/office/officeart/2005/8/layout/cycle4"/>
    <dgm:cxn modelId="{F04BECC6-E333-4A6C-A636-01CE89DB8199}" type="presParOf" srcId="{61C1AEF5-D6B7-4783-9566-507F8523F209}" destId="{66712766-C1B3-4933-9815-5F31C5AB96CC}" srcOrd="4" destOrd="0" presId="urn:microsoft.com/office/officeart/2005/8/layout/cycle4"/>
    <dgm:cxn modelId="{07039757-8AF2-4203-86E8-D7E3BAB48834}" type="presParOf" srcId="{24473157-BC4A-4847-AE05-5A1778B8DCAB}" destId="{C20FAA39-9E7C-4D6C-91AC-8DE216979DEF}" srcOrd="2" destOrd="0" presId="urn:microsoft.com/office/officeart/2005/8/layout/cycle4"/>
    <dgm:cxn modelId="{23B5D4A9-9A3A-481D-8767-2EB470DFD107}" type="presParOf" srcId="{24473157-BC4A-4847-AE05-5A1778B8DCAB}" destId="{79C7E78D-8C30-4BAD-BF51-33E00A37787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6E11E-36FA-4CA1-98DD-73B9F38132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9B2D70-0801-4535-A443-C42EF07A6271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M1</a:t>
          </a:r>
          <a:r>
            <a:rPr lang="en-US" sz="1700" b="1" dirty="0" smtClean="0"/>
            <a:t> </a:t>
          </a:r>
          <a:r>
            <a:rPr lang="en-US" sz="1600" b="1" dirty="0" smtClean="0"/>
            <a:t>MÃO-DE-OBRA</a:t>
          </a:r>
          <a:endParaRPr lang="pt-BR" sz="1600" b="1" dirty="0"/>
        </a:p>
      </dgm:t>
    </dgm:pt>
    <dgm:pt modelId="{037C1C88-E8FC-4E4F-86F1-6B36526A2C5F}" type="parTrans" cxnId="{D62851D0-ECEB-41C6-BB6C-88CDBDD8B38A}">
      <dgm:prSet/>
      <dgm:spPr/>
      <dgm:t>
        <a:bodyPr/>
        <a:lstStyle/>
        <a:p>
          <a:endParaRPr lang="pt-BR"/>
        </a:p>
      </dgm:t>
    </dgm:pt>
    <dgm:pt modelId="{6F60183C-E698-4589-B855-30B854AC0A4C}" type="sibTrans" cxnId="{D62851D0-ECEB-41C6-BB6C-88CDBDD8B38A}">
      <dgm:prSet/>
      <dgm:spPr/>
      <dgm:t>
        <a:bodyPr/>
        <a:lstStyle/>
        <a:p>
          <a:endParaRPr lang="pt-BR"/>
        </a:p>
      </dgm:t>
    </dgm:pt>
    <dgm:pt modelId="{D023BDBD-964D-4578-9BE0-73CF683DA246}">
      <dgm:prSet phldrT="[Texto]" custT="1"/>
      <dgm:spPr>
        <a:noFill/>
        <a:ln>
          <a:solidFill>
            <a:srgbClr val="1E7882"/>
          </a:solidFill>
        </a:ln>
      </dgm:spPr>
      <dgm:t>
        <a:bodyPr/>
        <a:lstStyle/>
        <a:p>
          <a:r>
            <a:rPr lang="en-US" sz="1200" b="1" i="0" dirty="0" err="1" smtClean="0">
              <a:solidFill>
                <a:schemeClr val="tx1"/>
              </a:solidFill>
            </a:rPr>
            <a:t>Competência</a:t>
          </a:r>
          <a:endParaRPr lang="pt-BR" sz="1100" b="1" i="0" dirty="0">
            <a:solidFill>
              <a:schemeClr val="tx1"/>
            </a:solidFill>
          </a:endParaRPr>
        </a:p>
      </dgm:t>
    </dgm:pt>
    <dgm:pt modelId="{8D74CC94-20AA-49BB-9281-FA7C85DFB53D}" type="parTrans" cxnId="{39FAC65F-2530-4F0B-861C-9893ACF440DD}">
      <dgm:prSet/>
      <dgm:spPr/>
      <dgm:t>
        <a:bodyPr/>
        <a:lstStyle/>
        <a:p>
          <a:endParaRPr lang="pt-BR"/>
        </a:p>
      </dgm:t>
    </dgm:pt>
    <dgm:pt modelId="{E089AC86-4C2D-44DB-B018-56B530E0B76E}" type="sibTrans" cxnId="{39FAC65F-2530-4F0B-861C-9893ACF440DD}">
      <dgm:prSet/>
      <dgm:spPr/>
      <dgm:t>
        <a:bodyPr/>
        <a:lstStyle/>
        <a:p>
          <a:endParaRPr lang="pt-BR"/>
        </a:p>
      </dgm:t>
    </dgm:pt>
    <dgm:pt modelId="{3EE0EA06-1E6E-46AE-8311-B135AFB6202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M2</a:t>
          </a:r>
          <a:r>
            <a:rPr lang="en-US" sz="1700" b="1" dirty="0" smtClean="0"/>
            <a:t> </a:t>
          </a:r>
          <a:r>
            <a:rPr lang="en-US" sz="1600" b="1" dirty="0" smtClean="0"/>
            <a:t>MÉTODO</a:t>
          </a:r>
          <a:endParaRPr lang="pt-BR" sz="1600" b="1" dirty="0"/>
        </a:p>
      </dgm:t>
    </dgm:pt>
    <dgm:pt modelId="{80ACD7D2-596D-42BF-87C9-EE4C89D054F9}" type="parTrans" cxnId="{C3120E44-F469-42AA-9F60-1955B4023B6B}">
      <dgm:prSet/>
      <dgm:spPr/>
      <dgm:t>
        <a:bodyPr/>
        <a:lstStyle/>
        <a:p>
          <a:endParaRPr lang="pt-BR"/>
        </a:p>
      </dgm:t>
    </dgm:pt>
    <dgm:pt modelId="{250948D3-E8D4-4FC0-90D9-7B1D4334962F}" type="sibTrans" cxnId="{C3120E44-F469-42AA-9F60-1955B4023B6B}">
      <dgm:prSet/>
      <dgm:spPr/>
      <dgm:t>
        <a:bodyPr/>
        <a:lstStyle/>
        <a:p>
          <a:endParaRPr lang="pt-BR"/>
        </a:p>
      </dgm:t>
    </dgm:pt>
    <dgm:pt modelId="{A81E59D8-EDA1-4139-B0F6-865BC9EF961E}">
      <dgm:prSet phldrT="[Texto]" custT="1"/>
      <dgm:spPr>
        <a:ln>
          <a:solidFill>
            <a:srgbClr val="1E7882"/>
          </a:solidFill>
        </a:ln>
      </dgm:spPr>
      <dgm:t>
        <a:bodyPr/>
        <a:lstStyle/>
        <a:p>
          <a:r>
            <a:rPr lang="en-US" sz="1200" b="1" dirty="0" err="1" smtClean="0"/>
            <a:t>Ciclo</a:t>
          </a:r>
          <a:r>
            <a:rPr lang="en-US" sz="1200" b="1" dirty="0" smtClean="0"/>
            <a:t>/</a:t>
          </a:r>
          <a:r>
            <a:rPr lang="en-US" sz="1200" b="1" dirty="0" err="1" smtClean="0"/>
            <a:t>operação</a:t>
          </a:r>
          <a:r>
            <a:rPr lang="en-US" sz="1200" b="1" dirty="0" smtClean="0"/>
            <a:t> </a:t>
          </a:r>
          <a:r>
            <a:rPr lang="en-US" sz="1200" b="1" dirty="0" err="1" smtClean="0"/>
            <a:t>prevista</a:t>
          </a:r>
          <a:endParaRPr lang="pt-BR" sz="1200" b="1" dirty="0"/>
        </a:p>
      </dgm:t>
    </dgm:pt>
    <dgm:pt modelId="{CEF82A94-E6F5-4D40-AB9F-7A7F003B1D88}" type="parTrans" cxnId="{A3242442-1B24-4A23-AF43-4CC0F3473B6C}">
      <dgm:prSet/>
      <dgm:spPr/>
      <dgm:t>
        <a:bodyPr/>
        <a:lstStyle/>
        <a:p>
          <a:endParaRPr lang="pt-BR"/>
        </a:p>
      </dgm:t>
    </dgm:pt>
    <dgm:pt modelId="{28271033-F642-4CD7-93D6-CE049F164A90}" type="sibTrans" cxnId="{A3242442-1B24-4A23-AF43-4CC0F3473B6C}">
      <dgm:prSet/>
      <dgm:spPr/>
      <dgm:t>
        <a:bodyPr/>
        <a:lstStyle/>
        <a:p>
          <a:endParaRPr lang="pt-BR"/>
        </a:p>
      </dgm:t>
    </dgm:pt>
    <dgm:pt modelId="{9006B0CE-079B-49C1-B41D-92A53EA60C54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M3</a:t>
          </a:r>
          <a:r>
            <a:rPr lang="en-US" sz="1700" b="1" dirty="0" smtClean="0"/>
            <a:t> </a:t>
          </a:r>
          <a:r>
            <a:rPr lang="en-US" sz="1600" b="1" dirty="0" smtClean="0"/>
            <a:t>MÁQUINA</a:t>
          </a:r>
          <a:endParaRPr lang="pt-BR" sz="1600" b="1" dirty="0"/>
        </a:p>
      </dgm:t>
    </dgm:pt>
    <dgm:pt modelId="{5B9F853E-42D4-426F-BCB1-75B46EF67AAD}" type="parTrans" cxnId="{41C7E977-0EEE-44C7-9CC7-FE2DF7522D7C}">
      <dgm:prSet/>
      <dgm:spPr/>
      <dgm:t>
        <a:bodyPr/>
        <a:lstStyle/>
        <a:p>
          <a:endParaRPr lang="pt-BR"/>
        </a:p>
      </dgm:t>
    </dgm:pt>
    <dgm:pt modelId="{6C6E3C11-B1C5-4807-8F53-DEC6FCB192D5}" type="sibTrans" cxnId="{41C7E977-0EEE-44C7-9CC7-FE2DF7522D7C}">
      <dgm:prSet/>
      <dgm:spPr/>
      <dgm:t>
        <a:bodyPr/>
        <a:lstStyle/>
        <a:p>
          <a:endParaRPr lang="pt-BR"/>
        </a:p>
      </dgm:t>
    </dgm:pt>
    <dgm:pt modelId="{0A86EAFE-7E04-4853-9E48-2BA04BF856F3}">
      <dgm:prSet phldrT="[Texto]" custT="1"/>
      <dgm:spPr>
        <a:ln>
          <a:solidFill>
            <a:srgbClr val="1E7882"/>
          </a:solidFill>
        </a:ln>
      </dgm:spPr>
      <dgm:t>
        <a:bodyPr/>
        <a:lstStyle/>
        <a:p>
          <a:r>
            <a:rPr lang="en-US" sz="1200" b="1" dirty="0" err="1" smtClean="0"/>
            <a:t>Equipamentos</a:t>
          </a:r>
          <a:endParaRPr lang="pt-BR" sz="1200" b="1" dirty="0"/>
        </a:p>
      </dgm:t>
    </dgm:pt>
    <dgm:pt modelId="{918687B8-1A43-4BF5-A1A4-8FD3131D0B4F}" type="parTrans" cxnId="{8D936A6A-5570-430A-97C8-FF024DBD894D}">
      <dgm:prSet/>
      <dgm:spPr/>
      <dgm:t>
        <a:bodyPr/>
        <a:lstStyle/>
        <a:p>
          <a:endParaRPr lang="pt-BR"/>
        </a:p>
      </dgm:t>
    </dgm:pt>
    <dgm:pt modelId="{8D13BAF2-CA60-479C-8B18-85108CF93B96}" type="sibTrans" cxnId="{8D936A6A-5570-430A-97C8-FF024DBD894D}">
      <dgm:prSet/>
      <dgm:spPr/>
      <dgm:t>
        <a:bodyPr/>
        <a:lstStyle/>
        <a:p>
          <a:endParaRPr lang="pt-BR"/>
        </a:p>
      </dgm:t>
    </dgm:pt>
    <dgm:pt modelId="{886A41A4-C5C6-462A-966A-82A841F3019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M4</a:t>
          </a:r>
          <a:r>
            <a:rPr lang="en-US" sz="1800" b="1" dirty="0" smtClean="0"/>
            <a:t> </a:t>
          </a:r>
          <a:r>
            <a:rPr lang="en-US" sz="1600" b="1" dirty="0" smtClean="0"/>
            <a:t>MATERIAL</a:t>
          </a:r>
          <a:endParaRPr lang="pt-BR" sz="1600" b="1" dirty="0"/>
        </a:p>
      </dgm:t>
    </dgm:pt>
    <dgm:pt modelId="{5DAEC37C-D7D5-482B-9CBC-59E805F18E24}" type="parTrans" cxnId="{B00B51BE-B60D-471C-80B1-AEA9A47376D2}">
      <dgm:prSet/>
      <dgm:spPr/>
      <dgm:t>
        <a:bodyPr/>
        <a:lstStyle/>
        <a:p>
          <a:endParaRPr lang="pt-BR"/>
        </a:p>
      </dgm:t>
    </dgm:pt>
    <dgm:pt modelId="{C42D9139-A7E0-4AED-9CBE-C5A30CE60DBB}" type="sibTrans" cxnId="{B00B51BE-B60D-471C-80B1-AEA9A47376D2}">
      <dgm:prSet/>
      <dgm:spPr/>
      <dgm:t>
        <a:bodyPr/>
        <a:lstStyle/>
        <a:p>
          <a:endParaRPr lang="pt-BR"/>
        </a:p>
      </dgm:t>
    </dgm:pt>
    <dgm:pt modelId="{A493C545-F4C9-4FCD-B65F-705535468969}">
      <dgm:prSet phldrT="[Texto]" custT="1"/>
      <dgm:spPr>
        <a:ln>
          <a:solidFill>
            <a:srgbClr val="1E7882"/>
          </a:solidFill>
        </a:ln>
      </dgm:spPr>
      <dgm:t>
        <a:bodyPr/>
        <a:lstStyle/>
        <a:p>
          <a:r>
            <a:rPr lang="en-US" sz="1200" b="1" dirty="0" err="1" smtClean="0"/>
            <a:t>Direto</a:t>
          </a:r>
          <a:endParaRPr lang="pt-BR" sz="1200" b="1" dirty="0"/>
        </a:p>
      </dgm:t>
    </dgm:pt>
    <dgm:pt modelId="{573BA523-35E5-4380-9A0B-A4644E91AAF9}" type="parTrans" cxnId="{3202DF27-CCAE-4B88-A93C-F4E071DC31E2}">
      <dgm:prSet/>
      <dgm:spPr/>
      <dgm:t>
        <a:bodyPr/>
        <a:lstStyle/>
        <a:p>
          <a:endParaRPr lang="pt-BR"/>
        </a:p>
      </dgm:t>
    </dgm:pt>
    <dgm:pt modelId="{EA914B66-BD36-4018-BDCC-341A57F6F9C2}" type="sibTrans" cxnId="{3202DF27-CCAE-4B88-A93C-F4E071DC31E2}">
      <dgm:prSet/>
      <dgm:spPr/>
      <dgm:t>
        <a:bodyPr/>
        <a:lstStyle/>
        <a:p>
          <a:endParaRPr lang="pt-BR"/>
        </a:p>
      </dgm:t>
    </dgm:pt>
    <dgm:pt modelId="{ADA30050-FC3A-480E-A13F-5875B6C3A544}">
      <dgm:prSet phldrT="[Texto]"/>
      <dgm:spPr>
        <a:noFill/>
        <a:ln>
          <a:solidFill>
            <a:srgbClr val="1E7882"/>
          </a:solidFill>
        </a:ln>
      </dgm:spPr>
      <dgm:t>
        <a:bodyPr/>
        <a:lstStyle/>
        <a:p>
          <a:r>
            <a:rPr lang="en-US" sz="1200" dirty="0" err="1" smtClean="0">
              <a:solidFill>
                <a:srgbClr val="FF0000"/>
              </a:solidFill>
            </a:rPr>
            <a:t>Educação</a:t>
          </a:r>
          <a:endParaRPr lang="pt-BR" sz="1200" dirty="0">
            <a:solidFill>
              <a:srgbClr val="FF0000"/>
            </a:solidFill>
          </a:endParaRPr>
        </a:p>
      </dgm:t>
    </dgm:pt>
    <dgm:pt modelId="{E4177912-8D81-49DF-8AB7-C025F085A31C}" type="parTrans" cxnId="{773D7BF6-C16D-4DE7-8DD1-1F8F5E167DB0}">
      <dgm:prSet/>
      <dgm:spPr/>
      <dgm:t>
        <a:bodyPr/>
        <a:lstStyle/>
        <a:p>
          <a:endParaRPr lang="pt-BR"/>
        </a:p>
      </dgm:t>
    </dgm:pt>
    <dgm:pt modelId="{A8B1DB9D-C0DB-4BA4-8DB6-527404C802CC}" type="sibTrans" cxnId="{773D7BF6-C16D-4DE7-8DD1-1F8F5E167DB0}">
      <dgm:prSet/>
      <dgm:spPr/>
      <dgm:t>
        <a:bodyPr/>
        <a:lstStyle/>
        <a:p>
          <a:endParaRPr lang="pt-BR"/>
        </a:p>
      </dgm:t>
    </dgm:pt>
    <dgm:pt modelId="{D0ADBA1D-6209-4C2F-AA8F-853603EBF0B8}">
      <dgm:prSet phldrT="[Texto]"/>
      <dgm:spPr>
        <a:noFill/>
        <a:ln>
          <a:solidFill>
            <a:srgbClr val="1E7882"/>
          </a:solidFill>
        </a:ln>
      </dgm:spPr>
      <dgm:t>
        <a:bodyPr/>
        <a:lstStyle/>
        <a:p>
          <a:r>
            <a:rPr lang="en-US" sz="1200" dirty="0" err="1" smtClean="0">
              <a:solidFill>
                <a:srgbClr val="FF0000"/>
              </a:solidFill>
            </a:rPr>
            <a:t>Treinamento</a:t>
          </a:r>
          <a:endParaRPr lang="pt-BR" sz="1200" dirty="0">
            <a:solidFill>
              <a:srgbClr val="FF0000"/>
            </a:solidFill>
          </a:endParaRPr>
        </a:p>
      </dgm:t>
    </dgm:pt>
    <dgm:pt modelId="{9EE1DB6B-8013-4122-87FD-D294F8CC6896}" type="parTrans" cxnId="{8E95A9BE-E649-4D43-B890-7991A7795B86}">
      <dgm:prSet/>
      <dgm:spPr/>
      <dgm:t>
        <a:bodyPr/>
        <a:lstStyle/>
        <a:p>
          <a:endParaRPr lang="pt-BR"/>
        </a:p>
      </dgm:t>
    </dgm:pt>
    <dgm:pt modelId="{C49C24D4-98DD-4E50-955A-EF6333FCF88B}" type="sibTrans" cxnId="{8E95A9BE-E649-4D43-B890-7991A7795B86}">
      <dgm:prSet/>
      <dgm:spPr/>
      <dgm:t>
        <a:bodyPr/>
        <a:lstStyle/>
        <a:p>
          <a:endParaRPr lang="pt-BR"/>
        </a:p>
      </dgm:t>
    </dgm:pt>
    <dgm:pt modelId="{D95A55BE-81F2-4CEB-89C4-41A64064D091}">
      <dgm:prSet phldrT="[Texto]"/>
      <dgm:spPr>
        <a:noFill/>
        <a:ln>
          <a:solidFill>
            <a:srgbClr val="1E7882"/>
          </a:solidFill>
        </a:ln>
      </dgm:spPr>
      <dgm:t>
        <a:bodyPr/>
        <a:lstStyle/>
        <a:p>
          <a:r>
            <a:rPr lang="en-US" sz="1200" dirty="0" err="1" smtClean="0">
              <a:solidFill>
                <a:srgbClr val="FF0000"/>
              </a:solidFill>
            </a:rPr>
            <a:t>Experiência</a:t>
          </a:r>
          <a:endParaRPr lang="pt-BR" sz="1200" dirty="0">
            <a:solidFill>
              <a:srgbClr val="FF0000"/>
            </a:solidFill>
          </a:endParaRPr>
        </a:p>
      </dgm:t>
    </dgm:pt>
    <dgm:pt modelId="{E257C3BA-9C13-4ED1-9EE4-B7AA7D615A79}" type="parTrans" cxnId="{FF9B6065-D646-4BAE-890C-9F5BA0E2E1D6}">
      <dgm:prSet/>
      <dgm:spPr/>
      <dgm:t>
        <a:bodyPr/>
        <a:lstStyle/>
        <a:p>
          <a:endParaRPr lang="pt-BR"/>
        </a:p>
      </dgm:t>
    </dgm:pt>
    <dgm:pt modelId="{45AE5DED-66D6-46E0-9B95-7777434A780F}" type="sibTrans" cxnId="{FF9B6065-D646-4BAE-890C-9F5BA0E2E1D6}">
      <dgm:prSet/>
      <dgm:spPr/>
      <dgm:t>
        <a:bodyPr/>
        <a:lstStyle/>
        <a:p>
          <a:endParaRPr lang="pt-BR"/>
        </a:p>
      </dgm:t>
    </dgm:pt>
    <dgm:pt modelId="{25EDFECF-5CC2-48FE-86E8-0AFA0100D02E}">
      <dgm:prSet phldrT="[Texto]" custT="1"/>
      <dgm:spPr>
        <a:ln>
          <a:solidFill>
            <a:srgbClr val="1E7882"/>
          </a:solidFill>
        </a:ln>
      </dgm:spPr>
      <dgm:t>
        <a:bodyPr/>
        <a:lstStyle/>
        <a:p>
          <a:r>
            <a:rPr lang="en-US" sz="1200" b="1" dirty="0" smtClean="0"/>
            <a:t>Tempo</a:t>
          </a:r>
          <a:endParaRPr lang="pt-BR" sz="1200" b="1" dirty="0"/>
        </a:p>
      </dgm:t>
    </dgm:pt>
    <dgm:pt modelId="{00C88DFB-35EB-4542-B8A4-A4B7EC507A3E}" type="parTrans" cxnId="{346AC233-8749-40AA-8354-21689B71C577}">
      <dgm:prSet/>
      <dgm:spPr/>
      <dgm:t>
        <a:bodyPr/>
        <a:lstStyle/>
        <a:p>
          <a:endParaRPr lang="pt-BR"/>
        </a:p>
      </dgm:t>
    </dgm:pt>
    <dgm:pt modelId="{7A2627BF-21CD-4F0A-B88F-5886E493E3DC}" type="sibTrans" cxnId="{346AC233-8749-40AA-8354-21689B71C577}">
      <dgm:prSet/>
      <dgm:spPr/>
      <dgm:t>
        <a:bodyPr/>
        <a:lstStyle/>
        <a:p>
          <a:endParaRPr lang="pt-BR"/>
        </a:p>
      </dgm:t>
    </dgm:pt>
    <dgm:pt modelId="{4B9DD0D7-C31D-4D03-A3F9-82F058AC02CB}">
      <dgm:prSet phldrT="[Texto]" custT="1"/>
      <dgm:spPr>
        <a:ln>
          <a:solidFill>
            <a:srgbClr val="1E7882"/>
          </a:solidFill>
        </a:ln>
      </dgm:spPr>
      <dgm:t>
        <a:bodyPr/>
        <a:lstStyle/>
        <a:p>
          <a:r>
            <a:rPr lang="en-US" sz="1200" b="1" dirty="0" err="1" smtClean="0"/>
            <a:t>Modo</a:t>
          </a:r>
          <a:r>
            <a:rPr lang="en-US" sz="1200" b="1" dirty="0" smtClean="0"/>
            <a:t> de </a:t>
          </a:r>
          <a:r>
            <a:rPr lang="en-US" sz="1200" b="1" dirty="0" err="1" smtClean="0"/>
            <a:t>execução</a:t>
          </a:r>
          <a:endParaRPr lang="pt-BR" sz="1200" b="1" dirty="0"/>
        </a:p>
      </dgm:t>
    </dgm:pt>
    <dgm:pt modelId="{B88A78E5-F256-4822-91C2-D8A2808DD98E}" type="parTrans" cxnId="{485A7540-5C61-4483-8709-EB357C56E5B8}">
      <dgm:prSet/>
      <dgm:spPr/>
      <dgm:t>
        <a:bodyPr/>
        <a:lstStyle/>
        <a:p>
          <a:endParaRPr lang="pt-BR"/>
        </a:p>
      </dgm:t>
    </dgm:pt>
    <dgm:pt modelId="{3362F930-51DC-4375-827E-EDEEE7F5FAF9}" type="sibTrans" cxnId="{485A7540-5C61-4483-8709-EB357C56E5B8}">
      <dgm:prSet/>
      <dgm:spPr/>
      <dgm:t>
        <a:bodyPr/>
        <a:lstStyle/>
        <a:p>
          <a:endParaRPr lang="pt-BR"/>
        </a:p>
      </dgm:t>
    </dgm:pt>
    <dgm:pt modelId="{D371105D-51E5-4D4C-93C6-D1328EF0A3A1}">
      <dgm:prSet phldrT="[Texto]" custT="1"/>
      <dgm:spPr>
        <a:ln>
          <a:solidFill>
            <a:srgbClr val="1E7882"/>
          </a:solidFill>
        </a:ln>
      </dgm:spPr>
      <dgm:t>
        <a:bodyPr/>
        <a:lstStyle/>
        <a:p>
          <a:r>
            <a:rPr lang="en-US" sz="1200" b="1" dirty="0" err="1" smtClean="0"/>
            <a:t>Indireto</a:t>
          </a:r>
          <a:endParaRPr lang="pt-BR" sz="1200" b="1" dirty="0"/>
        </a:p>
      </dgm:t>
    </dgm:pt>
    <dgm:pt modelId="{ECB517F3-B737-4D7E-AB8C-400587255DAB}" type="parTrans" cxnId="{B2DD6B22-9FB5-4CCD-A968-510ED99FFE21}">
      <dgm:prSet/>
      <dgm:spPr/>
      <dgm:t>
        <a:bodyPr/>
        <a:lstStyle/>
        <a:p>
          <a:endParaRPr lang="pt-BR"/>
        </a:p>
      </dgm:t>
    </dgm:pt>
    <dgm:pt modelId="{8F2D7860-F17F-4524-9ABB-44E4FC7B1A39}" type="sibTrans" cxnId="{B2DD6B22-9FB5-4CCD-A968-510ED99FFE21}">
      <dgm:prSet/>
      <dgm:spPr/>
      <dgm:t>
        <a:bodyPr/>
        <a:lstStyle/>
        <a:p>
          <a:endParaRPr lang="pt-BR"/>
        </a:p>
      </dgm:t>
    </dgm:pt>
    <dgm:pt modelId="{1AC10720-D630-4FA3-8FE0-0D051BCB67FE}" type="pres">
      <dgm:prSet presAssocID="{3C46E11E-36FA-4CA1-98DD-73B9F38132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C9DE8F-ED13-41DE-82A4-BC277316B635}" type="pres">
      <dgm:prSet presAssocID="{3C46E11E-36FA-4CA1-98DD-73B9F38132C8}" presName="children" presStyleCnt="0"/>
      <dgm:spPr/>
    </dgm:pt>
    <dgm:pt modelId="{852754D4-7F1A-4396-AE56-C67C4CA6EDD7}" type="pres">
      <dgm:prSet presAssocID="{3C46E11E-36FA-4CA1-98DD-73B9F38132C8}" presName="child1group" presStyleCnt="0"/>
      <dgm:spPr/>
    </dgm:pt>
    <dgm:pt modelId="{38084246-A558-443B-AE4B-61541CEB5807}" type="pres">
      <dgm:prSet presAssocID="{3C46E11E-36FA-4CA1-98DD-73B9F38132C8}" presName="child1" presStyleLbl="bgAcc1" presStyleIdx="0" presStyleCnt="4"/>
      <dgm:spPr/>
      <dgm:t>
        <a:bodyPr/>
        <a:lstStyle/>
        <a:p>
          <a:endParaRPr lang="pt-BR"/>
        </a:p>
      </dgm:t>
    </dgm:pt>
    <dgm:pt modelId="{E1B56905-EA4A-4E95-9279-0282CB1BCEE6}" type="pres">
      <dgm:prSet presAssocID="{3C46E11E-36FA-4CA1-98DD-73B9F38132C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CCE108-6DEA-4B5C-85CD-A044A2538DA7}" type="pres">
      <dgm:prSet presAssocID="{3C46E11E-36FA-4CA1-98DD-73B9F38132C8}" presName="child2group" presStyleCnt="0"/>
      <dgm:spPr/>
    </dgm:pt>
    <dgm:pt modelId="{4BA0D4EB-2C54-4383-BF86-03B3B825FF82}" type="pres">
      <dgm:prSet presAssocID="{3C46E11E-36FA-4CA1-98DD-73B9F38132C8}" presName="child2" presStyleLbl="bgAcc1" presStyleIdx="1" presStyleCnt="4"/>
      <dgm:spPr/>
      <dgm:t>
        <a:bodyPr/>
        <a:lstStyle/>
        <a:p>
          <a:endParaRPr lang="pt-BR"/>
        </a:p>
      </dgm:t>
    </dgm:pt>
    <dgm:pt modelId="{2D4FF0FC-DD81-408D-9121-C0B86BDD8740}" type="pres">
      <dgm:prSet presAssocID="{3C46E11E-36FA-4CA1-98DD-73B9F38132C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E3EDF-D90C-4FE7-B760-B4DD051E40BF}" type="pres">
      <dgm:prSet presAssocID="{3C46E11E-36FA-4CA1-98DD-73B9F38132C8}" presName="child3group" presStyleCnt="0"/>
      <dgm:spPr/>
    </dgm:pt>
    <dgm:pt modelId="{CC57F418-ADA3-4BB3-B8A1-398516268A07}" type="pres">
      <dgm:prSet presAssocID="{3C46E11E-36FA-4CA1-98DD-73B9F38132C8}" presName="child3" presStyleLbl="bgAcc1" presStyleIdx="2" presStyleCnt="4"/>
      <dgm:spPr/>
      <dgm:t>
        <a:bodyPr/>
        <a:lstStyle/>
        <a:p>
          <a:endParaRPr lang="pt-BR"/>
        </a:p>
      </dgm:t>
    </dgm:pt>
    <dgm:pt modelId="{4567B796-A7F1-4B0E-9010-6D196E81E638}" type="pres">
      <dgm:prSet presAssocID="{3C46E11E-36FA-4CA1-98DD-73B9F38132C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610E45-9C2A-4B5B-A15B-A1A3C60879B0}" type="pres">
      <dgm:prSet presAssocID="{3C46E11E-36FA-4CA1-98DD-73B9F38132C8}" presName="child4group" presStyleCnt="0"/>
      <dgm:spPr/>
    </dgm:pt>
    <dgm:pt modelId="{95902AB8-335E-48DD-95B3-F80B3C93F7F9}" type="pres">
      <dgm:prSet presAssocID="{3C46E11E-36FA-4CA1-98DD-73B9F38132C8}" presName="child4" presStyleLbl="bgAcc1" presStyleIdx="3" presStyleCnt="4"/>
      <dgm:spPr/>
      <dgm:t>
        <a:bodyPr/>
        <a:lstStyle/>
        <a:p>
          <a:endParaRPr lang="pt-BR"/>
        </a:p>
      </dgm:t>
    </dgm:pt>
    <dgm:pt modelId="{6FF95796-84D3-4DEF-9B2C-CF8858095BA6}" type="pres">
      <dgm:prSet presAssocID="{3C46E11E-36FA-4CA1-98DD-73B9F38132C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FCD9F4-7429-4575-9497-3132A1DD5D7E}" type="pres">
      <dgm:prSet presAssocID="{3C46E11E-36FA-4CA1-98DD-73B9F38132C8}" presName="childPlaceholder" presStyleCnt="0"/>
      <dgm:spPr/>
    </dgm:pt>
    <dgm:pt modelId="{835E2CBB-576F-4BAA-9D61-3AA53C172155}" type="pres">
      <dgm:prSet presAssocID="{3C46E11E-36FA-4CA1-98DD-73B9F38132C8}" presName="circle" presStyleCnt="0"/>
      <dgm:spPr/>
    </dgm:pt>
    <dgm:pt modelId="{5C56FB16-F243-4A24-9995-64CCC2AD08C6}" type="pres">
      <dgm:prSet presAssocID="{3C46E11E-36FA-4CA1-98DD-73B9F38132C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F61524-A83D-4CF2-9B7E-13641D661903}" type="pres">
      <dgm:prSet presAssocID="{3C46E11E-36FA-4CA1-98DD-73B9F38132C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DCC5A-3419-447C-8675-FCA64E28F6F6}" type="pres">
      <dgm:prSet presAssocID="{3C46E11E-36FA-4CA1-98DD-73B9F38132C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D18735-45F5-425A-AC19-06313E82020E}" type="pres">
      <dgm:prSet presAssocID="{3C46E11E-36FA-4CA1-98DD-73B9F38132C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B7A12E-A9B7-448D-BCE1-797FB3AEFCEB}" type="pres">
      <dgm:prSet presAssocID="{3C46E11E-36FA-4CA1-98DD-73B9F38132C8}" presName="quadrantPlaceholder" presStyleCnt="0"/>
      <dgm:spPr/>
    </dgm:pt>
    <dgm:pt modelId="{73E4BD34-4619-4765-B28D-5BEA12B5FDD5}" type="pres">
      <dgm:prSet presAssocID="{3C46E11E-36FA-4CA1-98DD-73B9F38132C8}" presName="center1" presStyleLbl="fgShp" presStyleIdx="0" presStyleCnt="2"/>
      <dgm:spPr>
        <a:solidFill>
          <a:srgbClr val="1E7882"/>
        </a:solidFill>
        <a:ln>
          <a:solidFill>
            <a:srgbClr val="0A4650"/>
          </a:solidFill>
        </a:ln>
      </dgm:spPr>
    </dgm:pt>
    <dgm:pt modelId="{33501E88-6661-406F-B369-E9C764C1C2A1}" type="pres">
      <dgm:prSet presAssocID="{3C46E11E-36FA-4CA1-98DD-73B9F38132C8}" presName="center2" presStyleLbl="fgShp" presStyleIdx="1" presStyleCnt="2"/>
      <dgm:spPr>
        <a:solidFill>
          <a:srgbClr val="1E7882"/>
        </a:solidFill>
        <a:ln>
          <a:solidFill>
            <a:srgbClr val="0A4650"/>
          </a:solidFill>
        </a:ln>
      </dgm:spPr>
      <dgm:t>
        <a:bodyPr/>
        <a:lstStyle/>
        <a:p>
          <a:endParaRPr lang="pt-BR"/>
        </a:p>
      </dgm:t>
    </dgm:pt>
  </dgm:ptLst>
  <dgm:cxnLst>
    <dgm:cxn modelId="{B2DD6B22-9FB5-4CCD-A968-510ED99FFE21}" srcId="{886A41A4-C5C6-462A-966A-82A841F30196}" destId="{D371105D-51E5-4D4C-93C6-D1328EF0A3A1}" srcOrd="1" destOrd="0" parTransId="{ECB517F3-B737-4D7E-AB8C-400587255DAB}" sibTransId="{8F2D7860-F17F-4524-9ABB-44E4FC7B1A39}"/>
    <dgm:cxn modelId="{B26347AF-ADA1-456C-AF81-6E297DB5B700}" type="presOf" srcId="{A81E59D8-EDA1-4139-B0F6-865BC9EF961E}" destId="{4BA0D4EB-2C54-4383-BF86-03B3B825FF82}" srcOrd="0" destOrd="0" presId="urn:microsoft.com/office/officeart/2005/8/layout/cycle4"/>
    <dgm:cxn modelId="{8D936A6A-5570-430A-97C8-FF024DBD894D}" srcId="{9006B0CE-079B-49C1-B41D-92A53EA60C54}" destId="{0A86EAFE-7E04-4853-9E48-2BA04BF856F3}" srcOrd="0" destOrd="0" parTransId="{918687B8-1A43-4BF5-A1A4-8FD3131D0B4F}" sibTransId="{8D13BAF2-CA60-479C-8B18-85108CF93B96}"/>
    <dgm:cxn modelId="{4A8761E3-41F7-4098-8416-223189D8C183}" type="presOf" srcId="{0A86EAFE-7E04-4853-9E48-2BA04BF856F3}" destId="{CC57F418-ADA3-4BB3-B8A1-398516268A07}" srcOrd="0" destOrd="0" presId="urn:microsoft.com/office/officeart/2005/8/layout/cycle4"/>
    <dgm:cxn modelId="{21CA3A6A-E3AC-4EB8-BC82-1FA9BB021BD2}" type="presOf" srcId="{D0ADBA1D-6209-4C2F-AA8F-853603EBF0B8}" destId="{E1B56905-EA4A-4E95-9279-0282CB1BCEE6}" srcOrd="1" destOrd="2" presId="urn:microsoft.com/office/officeart/2005/8/layout/cycle4"/>
    <dgm:cxn modelId="{9883A5F7-F1D6-454B-B557-BB0A083A063B}" type="presOf" srcId="{ADA30050-FC3A-480E-A13F-5875B6C3A544}" destId="{38084246-A558-443B-AE4B-61541CEB5807}" srcOrd="0" destOrd="1" presId="urn:microsoft.com/office/officeart/2005/8/layout/cycle4"/>
    <dgm:cxn modelId="{346AC233-8749-40AA-8354-21689B71C577}" srcId="{3EE0EA06-1E6E-46AE-8311-B135AFB6202E}" destId="{25EDFECF-5CC2-48FE-86E8-0AFA0100D02E}" srcOrd="1" destOrd="0" parTransId="{00C88DFB-35EB-4542-B8A4-A4B7EC507A3E}" sibTransId="{7A2627BF-21CD-4F0A-B88F-5886E493E3DC}"/>
    <dgm:cxn modelId="{1CF0F7B7-CE71-4B73-BB24-0E202E33429D}" type="presOf" srcId="{D0ADBA1D-6209-4C2F-AA8F-853603EBF0B8}" destId="{38084246-A558-443B-AE4B-61541CEB5807}" srcOrd="0" destOrd="2" presId="urn:microsoft.com/office/officeart/2005/8/layout/cycle4"/>
    <dgm:cxn modelId="{41C7E977-0EEE-44C7-9CC7-FE2DF7522D7C}" srcId="{3C46E11E-36FA-4CA1-98DD-73B9F38132C8}" destId="{9006B0CE-079B-49C1-B41D-92A53EA60C54}" srcOrd="2" destOrd="0" parTransId="{5B9F853E-42D4-426F-BCB1-75B46EF67AAD}" sibTransId="{6C6E3C11-B1C5-4807-8F53-DEC6FCB192D5}"/>
    <dgm:cxn modelId="{8E95A9BE-E649-4D43-B890-7991A7795B86}" srcId="{C29B2D70-0801-4535-A443-C42EF07A6271}" destId="{D0ADBA1D-6209-4C2F-AA8F-853603EBF0B8}" srcOrd="2" destOrd="0" parTransId="{9EE1DB6B-8013-4122-87FD-D294F8CC6896}" sibTransId="{C49C24D4-98DD-4E50-955A-EF6333FCF88B}"/>
    <dgm:cxn modelId="{F134B765-2865-4604-BB44-B29BD9D63932}" type="presOf" srcId="{D023BDBD-964D-4578-9BE0-73CF683DA246}" destId="{E1B56905-EA4A-4E95-9279-0282CB1BCEE6}" srcOrd="1" destOrd="0" presId="urn:microsoft.com/office/officeart/2005/8/layout/cycle4"/>
    <dgm:cxn modelId="{D0358E53-01E7-40CE-8370-D6EE9B9FFD12}" type="presOf" srcId="{9006B0CE-079B-49C1-B41D-92A53EA60C54}" destId="{3D9DCC5A-3419-447C-8675-FCA64E28F6F6}" srcOrd="0" destOrd="0" presId="urn:microsoft.com/office/officeart/2005/8/layout/cycle4"/>
    <dgm:cxn modelId="{A0681F20-6B89-4386-804A-D8B0B9109089}" type="presOf" srcId="{A81E59D8-EDA1-4139-B0F6-865BC9EF961E}" destId="{2D4FF0FC-DD81-408D-9121-C0B86BDD8740}" srcOrd="1" destOrd="0" presId="urn:microsoft.com/office/officeart/2005/8/layout/cycle4"/>
    <dgm:cxn modelId="{485A7540-5C61-4483-8709-EB357C56E5B8}" srcId="{3EE0EA06-1E6E-46AE-8311-B135AFB6202E}" destId="{4B9DD0D7-C31D-4D03-A3F9-82F058AC02CB}" srcOrd="2" destOrd="0" parTransId="{B88A78E5-F256-4822-91C2-D8A2808DD98E}" sibTransId="{3362F930-51DC-4375-827E-EDEEE7F5FAF9}"/>
    <dgm:cxn modelId="{39FAC65F-2530-4F0B-861C-9893ACF440DD}" srcId="{C29B2D70-0801-4535-A443-C42EF07A6271}" destId="{D023BDBD-964D-4578-9BE0-73CF683DA246}" srcOrd="0" destOrd="0" parTransId="{8D74CC94-20AA-49BB-9281-FA7C85DFB53D}" sibTransId="{E089AC86-4C2D-44DB-B018-56B530E0B76E}"/>
    <dgm:cxn modelId="{C824749E-66BF-4521-A858-E47D0E47747F}" type="presOf" srcId="{4B9DD0D7-C31D-4D03-A3F9-82F058AC02CB}" destId="{2D4FF0FC-DD81-408D-9121-C0B86BDD8740}" srcOrd="1" destOrd="2" presId="urn:microsoft.com/office/officeart/2005/8/layout/cycle4"/>
    <dgm:cxn modelId="{99DE249D-2100-4A6F-AAD2-A872C1341F55}" type="presOf" srcId="{3EE0EA06-1E6E-46AE-8311-B135AFB6202E}" destId="{49F61524-A83D-4CF2-9B7E-13641D661903}" srcOrd="0" destOrd="0" presId="urn:microsoft.com/office/officeart/2005/8/layout/cycle4"/>
    <dgm:cxn modelId="{A3242442-1B24-4A23-AF43-4CC0F3473B6C}" srcId="{3EE0EA06-1E6E-46AE-8311-B135AFB6202E}" destId="{A81E59D8-EDA1-4139-B0F6-865BC9EF961E}" srcOrd="0" destOrd="0" parTransId="{CEF82A94-E6F5-4D40-AB9F-7A7F003B1D88}" sibTransId="{28271033-F642-4CD7-93D6-CE049F164A90}"/>
    <dgm:cxn modelId="{FF9B6065-D646-4BAE-890C-9F5BA0E2E1D6}" srcId="{C29B2D70-0801-4535-A443-C42EF07A6271}" destId="{D95A55BE-81F2-4CEB-89C4-41A64064D091}" srcOrd="3" destOrd="0" parTransId="{E257C3BA-9C13-4ED1-9EE4-B7AA7D615A79}" sibTransId="{45AE5DED-66D6-46E0-9B95-7777434A780F}"/>
    <dgm:cxn modelId="{C3120E44-F469-42AA-9F60-1955B4023B6B}" srcId="{3C46E11E-36FA-4CA1-98DD-73B9F38132C8}" destId="{3EE0EA06-1E6E-46AE-8311-B135AFB6202E}" srcOrd="1" destOrd="0" parTransId="{80ACD7D2-596D-42BF-87C9-EE4C89D054F9}" sibTransId="{250948D3-E8D4-4FC0-90D9-7B1D4334962F}"/>
    <dgm:cxn modelId="{D62851D0-ECEB-41C6-BB6C-88CDBDD8B38A}" srcId="{3C46E11E-36FA-4CA1-98DD-73B9F38132C8}" destId="{C29B2D70-0801-4535-A443-C42EF07A6271}" srcOrd="0" destOrd="0" parTransId="{037C1C88-E8FC-4E4F-86F1-6B36526A2C5F}" sibTransId="{6F60183C-E698-4589-B855-30B854AC0A4C}"/>
    <dgm:cxn modelId="{418DD13F-8607-4C88-83C6-F7258F4B57BD}" type="presOf" srcId="{D371105D-51E5-4D4C-93C6-D1328EF0A3A1}" destId="{6FF95796-84D3-4DEF-9B2C-CF8858095BA6}" srcOrd="1" destOrd="1" presId="urn:microsoft.com/office/officeart/2005/8/layout/cycle4"/>
    <dgm:cxn modelId="{3202DF27-CCAE-4B88-A93C-F4E071DC31E2}" srcId="{886A41A4-C5C6-462A-966A-82A841F30196}" destId="{A493C545-F4C9-4FCD-B65F-705535468969}" srcOrd="0" destOrd="0" parTransId="{573BA523-35E5-4380-9A0B-A4644E91AAF9}" sibTransId="{EA914B66-BD36-4018-BDCC-341A57F6F9C2}"/>
    <dgm:cxn modelId="{17AC15C6-E4CF-44A8-8157-D1FD1CDD9066}" type="presOf" srcId="{25EDFECF-5CC2-48FE-86E8-0AFA0100D02E}" destId="{4BA0D4EB-2C54-4383-BF86-03B3B825FF82}" srcOrd="0" destOrd="1" presId="urn:microsoft.com/office/officeart/2005/8/layout/cycle4"/>
    <dgm:cxn modelId="{AC79540F-3F19-46A2-86DD-EF0E3299B9A4}" type="presOf" srcId="{A493C545-F4C9-4FCD-B65F-705535468969}" destId="{95902AB8-335E-48DD-95B3-F80B3C93F7F9}" srcOrd="0" destOrd="0" presId="urn:microsoft.com/office/officeart/2005/8/layout/cycle4"/>
    <dgm:cxn modelId="{907A31E8-4E6D-4FE6-991B-97670A92A4A7}" type="presOf" srcId="{25EDFECF-5CC2-48FE-86E8-0AFA0100D02E}" destId="{2D4FF0FC-DD81-408D-9121-C0B86BDD8740}" srcOrd="1" destOrd="1" presId="urn:microsoft.com/office/officeart/2005/8/layout/cycle4"/>
    <dgm:cxn modelId="{4E8E3FCC-C1AA-410B-8D42-2114BB31D046}" type="presOf" srcId="{D371105D-51E5-4D4C-93C6-D1328EF0A3A1}" destId="{95902AB8-335E-48DD-95B3-F80B3C93F7F9}" srcOrd="0" destOrd="1" presId="urn:microsoft.com/office/officeart/2005/8/layout/cycle4"/>
    <dgm:cxn modelId="{773D7BF6-C16D-4DE7-8DD1-1F8F5E167DB0}" srcId="{C29B2D70-0801-4535-A443-C42EF07A6271}" destId="{ADA30050-FC3A-480E-A13F-5875B6C3A544}" srcOrd="1" destOrd="0" parTransId="{E4177912-8D81-49DF-8AB7-C025F085A31C}" sibTransId="{A8B1DB9D-C0DB-4BA4-8DB6-527404C802CC}"/>
    <dgm:cxn modelId="{57DE7D2D-1A56-49C4-BC8F-A8ABFDDD29BA}" type="presOf" srcId="{ADA30050-FC3A-480E-A13F-5875B6C3A544}" destId="{E1B56905-EA4A-4E95-9279-0282CB1BCEE6}" srcOrd="1" destOrd="1" presId="urn:microsoft.com/office/officeart/2005/8/layout/cycle4"/>
    <dgm:cxn modelId="{F80798CC-B2DD-43BA-9C8D-9527ACD41774}" type="presOf" srcId="{A493C545-F4C9-4FCD-B65F-705535468969}" destId="{6FF95796-84D3-4DEF-9B2C-CF8858095BA6}" srcOrd="1" destOrd="0" presId="urn:microsoft.com/office/officeart/2005/8/layout/cycle4"/>
    <dgm:cxn modelId="{0C4EFF15-800C-4018-A816-A36A92C85790}" type="presOf" srcId="{3C46E11E-36FA-4CA1-98DD-73B9F38132C8}" destId="{1AC10720-D630-4FA3-8FE0-0D051BCB67FE}" srcOrd="0" destOrd="0" presId="urn:microsoft.com/office/officeart/2005/8/layout/cycle4"/>
    <dgm:cxn modelId="{C41C09DB-5CE5-4556-BB1C-134B3D2E27D4}" type="presOf" srcId="{C29B2D70-0801-4535-A443-C42EF07A6271}" destId="{5C56FB16-F243-4A24-9995-64CCC2AD08C6}" srcOrd="0" destOrd="0" presId="urn:microsoft.com/office/officeart/2005/8/layout/cycle4"/>
    <dgm:cxn modelId="{B0B4ECB6-2490-4766-AD17-839C5094CF79}" type="presOf" srcId="{D95A55BE-81F2-4CEB-89C4-41A64064D091}" destId="{E1B56905-EA4A-4E95-9279-0282CB1BCEE6}" srcOrd="1" destOrd="3" presId="urn:microsoft.com/office/officeart/2005/8/layout/cycle4"/>
    <dgm:cxn modelId="{29735ADB-39F0-4536-A81E-B32ECB96EB9B}" type="presOf" srcId="{D95A55BE-81F2-4CEB-89C4-41A64064D091}" destId="{38084246-A558-443B-AE4B-61541CEB5807}" srcOrd="0" destOrd="3" presId="urn:microsoft.com/office/officeart/2005/8/layout/cycle4"/>
    <dgm:cxn modelId="{62AD6402-C571-4F1E-98B0-BF983FA50278}" type="presOf" srcId="{886A41A4-C5C6-462A-966A-82A841F30196}" destId="{BCD18735-45F5-425A-AC19-06313E82020E}" srcOrd="0" destOrd="0" presId="urn:microsoft.com/office/officeart/2005/8/layout/cycle4"/>
    <dgm:cxn modelId="{196CEAE7-0E60-4AD8-BD0C-CA107AE9EC22}" type="presOf" srcId="{4B9DD0D7-C31D-4D03-A3F9-82F058AC02CB}" destId="{4BA0D4EB-2C54-4383-BF86-03B3B825FF82}" srcOrd="0" destOrd="2" presId="urn:microsoft.com/office/officeart/2005/8/layout/cycle4"/>
    <dgm:cxn modelId="{43D0884D-C8F7-4636-A42D-381BC30BA4B5}" type="presOf" srcId="{D023BDBD-964D-4578-9BE0-73CF683DA246}" destId="{38084246-A558-443B-AE4B-61541CEB5807}" srcOrd="0" destOrd="0" presId="urn:microsoft.com/office/officeart/2005/8/layout/cycle4"/>
    <dgm:cxn modelId="{6F6DA88A-2B80-4301-B96C-CD9151E6D187}" type="presOf" srcId="{0A86EAFE-7E04-4853-9E48-2BA04BF856F3}" destId="{4567B796-A7F1-4B0E-9010-6D196E81E638}" srcOrd="1" destOrd="0" presId="urn:microsoft.com/office/officeart/2005/8/layout/cycle4"/>
    <dgm:cxn modelId="{B00B51BE-B60D-471C-80B1-AEA9A47376D2}" srcId="{3C46E11E-36FA-4CA1-98DD-73B9F38132C8}" destId="{886A41A4-C5C6-462A-966A-82A841F30196}" srcOrd="3" destOrd="0" parTransId="{5DAEC37C-D7D5-482B-9CBC-59E805F18E24}" sibTransId="{C42D9139-A7E0-4AED-9CBE-C5A30CE60DBB}"/>
    <dgm:cxn modelId="{480A6EB6-EF90-48AD-8C80-A8D07D6EEA2B}" type="presParOf" srcId="{1AC10720-D630-4FA3-8FE0-0D051BCB67FE}" destId="{CBC9DE8F-ED13-41DE-82A4-BC277316B635}" srcOrd="0" destOrd="0" presId="urn:microsoft.com/office/officeart/2005/8/layout/cycle4"/>
    <dgm:cxn modelId="{FD5A76F3-5B6E-4A70-9740-77F08060019B}" type="presParOf" srcId="{CBC9DE8F-ED13-41DE-82A4-BC277316B635}" destId="{852754D4-7F1A-4396-AE56-C67C4CA6EDD7}" srcOrd="0" destOrd="0" presId="urn:microsoft.com/office/officeart/2005/8/layout/cycle4"/>
    <dgm:cxn modelId="{A2061EE9-0016-488C-85DF-B8279C582160}" type="presParOf" srcId="{852754D4-7F1A-4396-AE56-C67C4CA6EDD7}" destId="{38084246-A558-443B-AE4B-61541CEB5807}" srcOrd="0" destOrd="0" presId="urn:microsoft.com/office/officeart/2005/8/layout/cycle4"/>
    <dgm:cxn modelId="{A608E9B2-76E1-4819-BB42-DA3560EB6FB4}" type="presParOf" srcId="{852754D4-7F1A-4396-AE56-C67C4CA6EDD7}" destId="{E1B56905-EA4A-4E95-9279-0282CB1BCEE6}" srcOrd="1" destOrd="0" presId="urn:microsoft.com/office/officeart/2005/8/layout/cycle4"/>
    <dgm:cxn modelId="{D6640AB1-20C0-4054-8CD8-D287C4FEC60B}" type="presParOf" srcId="{CBC9DE8F-ED13-41DE-82A4-BC277316B635}" destId="{E7CCE108-6DEA-4B5C-85CD-A044A2538DA7}" srcOrd="1" destOrd="0" presId="urn:microsoft.com/office/officeart/2005/8/layout/cycle4"/>
    <dgm:cxn modelId="{AF459804-4A2B-4A89-B42C-E18911AF0493}" type="presParOf" srcId="{E7CCE108-6DEA-4B5C-85CD-A044A2538DA7}" destId="{4BA0D4EB-2C54-4383-BF86-03B3B825FF82}" srcOrd="0" destOrd="0" presId="urn:microsoft.com/office/officeart/2005/8/layout/cycle4"/>
    <dgm:cxn modelId="{972B7C75-9553-483A-BDE0-A0FEC67F0F09}" type="presParOf" srcId="{E7CCE108-6DEA-4B5C-85CD-A044A2538DA7}" destId="{2D4FF0FC-DD81-408D-9121-C0B86BDD8740}" srcOrd="1" destOrd="0" presId="urn:microsoft.com/office/officeart/2005/8/layout/cycle4"/>
    <dgm:cxn modelId="{37CFAD42-0CE9-4D1D-9A91-523280DB00E9}" type="presParOf" srcId="{CBC9DE8F-ED13-41DE-82A4-BC277316B635}" destId="{26FE3EDF-D90C-4FE7-B760-B4DD051E40BF}" srcOrd="2" destOrd="0" presId="urn:microsoft.com/office/officeart/2005/8/layout/cycle4"/>
    <dgm:cxn modelId="{90747D8D-84DE-4CC6-BDF2-CE3F32893AE2}" type="presParOf" srcId="{26FE3EDF-D90C-4FE7-B760-B4DD051E40BF}" destId="{CC57F418-ADA3-4BB3-B8A1-398516268A07}" srcOrd="0" destOrd="0" presId="urn:microsoft.com/office/officeart/2005/8/layout/cycle4"/>
    <dgm:cxn modelId="{13C6386C-FA3A-4510-BBB7-5A4E4FA87385}" type="presParOf" srcId="{26FE3EDF-D90C-4FE7-B760-B4DD051E40BF}" destId="{4567B796-A7F1-4B0E-9010-6D196E81E638}" srcOrd="1" destOrd="0" presId="urn:microsoft.com/office/officeart/2005/8/layout/cycle4"/>
    <dgm:cxn modelId="{3C7CF103-8F24-453E-B07A-D3ECA32833A2}" type="presParOf" srcId="{CBC9DE8F-ED13-41DE-82A4-BC277316B635}" destId="{64610E45-9C2A-4B5B-A15B-A1A3C60879B0}" srcOrd="3" destOrd="0" presId="urn:microsoft.com/office/officeart/2005/8/layout/cycle4"/>
    <dgm:cxn modelId="{A7963D43-E9FE-4A42-A225-9E909134CAD9}" type="presParOf" srcId="{64610E45-9C2A-4B5B-A15B-A1A3C60879B0}" destId="{95902AB8-335E-48DD-95B3-F80B3C93F7F9}" srcOrd="0" destOrd="0" presId="urn:microsoft.com/office/officeart/2005/8/layout/cycle4"/>
    <dgm:cxn modelId="{41C4E826-CC87-47B8-84F4-A73E613B54D5}" type="presParOf" srcId="{64610E45-9C2A-4B5B-A15B-A1A3C60879B0}" destId="{6FF95796-84D3-4DEF-9B2C-CF8858095BA6}" srcOrd="1" destOrd="0" presId="urn:microsoft.com/office/officeart/2005/8/layout/cycle4"/>
    <dgm:cxn modelId="{F9A13856-D16D-4CA0-A991-D339077878FD}" type="presParOf" srcId="{CBC9DE8F-ED13-41DE-82A4-BC277316B635}" destId="{BDFCD9F4-7429-4575-9497-3132A1DD5D7E}" srcOrd="4" destOrd="0" presId="urn:microsoft.com/office/officeart/2005/8/layout/cycle4"/>
    <dgm:cxn modelId="{AEE08835-A44A-421C-92DE-2119852D2657}" type="presParOf" srcId="{1AC10720-D630-4FA3-8FE0-0D051BCB67FE}" destId="{835E2CBB-576F-4BAA-9D61-3AA53C172155}" srcOrd="1" destOrd="0" presId="urn:microsoft.com/office/officeart/2005/8/layout/cycle4"/>
    <dgm:cxn modelId="{4EB05616-D507-44B9-84CB-E294BC290A1A}" type="presParOf" srcId="{835E2CBB-576F-4BAA-9D61-3AA53C172155}" destId="{5C56FB16-F243-4A24-9995-64CCC2AD08C6}" srcOrd="0" destOrd="0" presId="urn:microsoft.com/office/officeart/2005/8/layout/cycle4"/>
    <dgm:cxn modelId="{F27E5976-86CC-4818-884C-CCB62D855168}" type="presParOf" srcId="{835E2CBB-576F-4BAA-9D61-3AA53C172155}" destId="{49F61524-A83D-4CF2-9B7E-13641D661903}" srcOrd="1" destOrd="0" presId="urn:microsoft.com/office/officeart/2005/8/layout/cycle4"/>
    <dgm:cxn modelId="{B6CD79ED-14B6-4DF0-B129-9CF0F2EB8FC1}" type="presParOf" srcId="{835E2CBB-576F-4BAA-9D61-3AA53C172155}" destId="{3D9DCC5A-3419-447C-8675-FCA64E28F6F6}" srcOrd="2" destOrd="0" presId="urn:microsoft.com/office/officeart/2005/8/layout/cycle4"/>
    <dgm:cxn modelId="{F3399559-7A39-44BE-A429-6FE5D44E8116}" type="presParOf" srcId="{835E2CBB-576F-4BAA-9D61-3AA53C172155}" destId="{BCD18735-45F5-425A-AC19-06313E82020E}" srcOrd="3" destOrd="0" presId="urn:microsoft.com/office/officeart/2005/8/layout/cycle4"/>
    <dgm:cxn modelId="{6F1C5388-746D-45E0-B83D-D77AC8C23AD1}" type="presParOf" srcId="{835E2CBB-576F-4BAA-9D61-3AA53C172155}" destId="{62B7A12E-A9B7-448D-BCE1-797FB3AEFCEB}" srcOrd="4" destOrd="0" presId="urn:microsoft.com/office/officeart/2005/8/layout/cycle4"/>
    <dgm:cxn modelId="{B7C2D1B8-291B-441E-8066-02EEB1B0C2E0}" type="presParOf" srcId="{1AC10720-D630-4FA3-8FE0-0D051BCB67FE}" destId="{73E4BD34-4619-4765-B28D-5BEA12B5FDD5}" srcOrd="2" destOrd="0" presId="urn:microsoft.com/office/officeart/2005/8/layout/cycle4"/>
    <dgm:cxn modelId="{082584B2-12B3-468E-8984-FA24E1C6EF5E}" type="presParOf" srcId="{1AC10720-D630-4FA3-8FE0-0D051BCB67FE}" destId="{33501E88-6661-406F-B369-E9C764C1C2A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C634CD-5311-483D-B7A9-F73AE1BBE8B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E21F92-B217-459B-A4C2-4941B3F35745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A4650"/>
          </a:solidFill>
        </a:ln>
      </dgm:spPr>
      <dgm:t>
        <a:bodyPr/>
        <a:lstStyle/>
        <a:p>
          <a:r>
            <a:rPr lang="en-US" sz="2800" dirty="0" smtClean="0"/>
            <a:t>M1</a:t>
          </a:r>
          <a:endParaRPr lang="pt-BR" sz="2800" dirty="0"/>
        </a:p>
      </dgm:t>
    </dgm:pt>
    <dgm:pt modelId="{510B3E6E-FB1F-40C1-867D-4AB5046512B6}" type="parTrans" cxnId="{7DBE7D46-7863-4A41-BF24-01A526718704}">
      <dgm:prSet/>
      <dgm:spPr/>
      <dgm:t>
        <a:bodyPr/>
        <a:lstStyle/>
        <a:p>
          <a:endParaRPr lang="pt-BR"/>
        </a:p>
      </dgm:t>
    </dgm:pt>
    <dgm:pt modelId="{6B973034-8A3D-4E14-94E2-C912E9FB39CB}" type="sibTrans" cxnId="{7DBE7D46-7863-4A41-BF24-01A526718704}">
      <dgm:prSet/>
      <dgm:spPr/>
      <dgm:t>
        <a:bodyPr/>
        <a:lstStyle/>
        <a:p>
          <a:endParaRPr lang="pt-BR"/>
        </a:p>
      </dgm:t>
    </dgm:pt>
    <dgm:pt modelId="{CC921122-4B3C-4FD7-8054-6F019B8BBE75}">
      <dgm:prSet phldrT="[Texto]" custT="1"/>
      <dgm:spPr>
        <a:ln>
          <a:solidFill>
            <a:srgbClr val="0A4650"/>
          </a:solidFill>
        </a:ln>
      </dgm:spPr>
      <dgm:t>
        <a:bodyPr/>
        <a:lstStyle/>
        <a:p>
          <a:r>
            <a:rPr lang="en-US" sz="2800" dirty="0" smtClean="0"/>
            <a:t>M3</a:t>
          </a:r>
          <a:endParaRPr lang="pt-BR" sz="2800" dirty="0"/>
        </a:p>
      </dgm:t>
    </dgm:pt>
    <dgm:pt modelId="{8A8B6B03-F6BD-4D95-8DEA-8C7CBD4AAE17}" type="parTrans" cxnId="{75E0EF45-291D-481C-A95E-6C8AC5DF4E35}">
      <dgm:prSet/>
      <dgm:spPr/>
      <dgm:t>
        <a:bodyPr/>
        <a:lstStyle/>
        <a:p>
          <a:endParaRPr lang="pt-BR"/>
        </a:p>
      </dgm:t>
    </dgm:pt>
    <dgm:pt modelId="{0FD859BE-E927-445D-B64F-44229FC5F658}" type="sibTrans" cxnId="{75E0EF45-291D-481C-A95E-6C8AC5DF4E35}">
      <dgm:prSet/>
      <dgm:spPr/>
      <dgm:t>
        <a:bodyPr/>
        <a:lstStyle/>
        <a:p>
          <a:endParaRPr lang="pt-BR"/>
        </a:p>
      </dgm:t>
    </dgm:pt>
    <dgm:pt modelId="{39F70E9D-066B-4100-9413-FB5422C86838}">
      <dgm:prSet phldrT="[Texto]"/>
      <dgm:spPr/>
      <dgm:t>
        <a:bodyPr/>
        <a:lstStyle/>
        <a:p>
          <a:r>
            <a:rPr lang="en-US" b="1" dirty="0" smtClean="0">
              <a:solidFill>
                <a:schemeClr val="accent3">
                  <a:lumMod val="50000"/>
                </a:schemeClr>
              </a:solidFill>
            </a:rPr>
            <a:t>PR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OC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ES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SO</a:t>
          </a:r>
          <a:endParaRPr lang="pt-BR" b="1" dirty="0">
            <a:solidFill>
              <a:schemeClr val="accent6">
                <a:lumMod val="50000"/>
              </a:schemeClr>
            </a:solidFill>
          </a:endParaRPr>
        </a:p>
      </dgm:t>
    </dgm:pt>
    <dgm:pt modelId="{8E9949FB-C88D-4DF1-999B-41E3CCF7B52F}" type="parTrans" cxnId="{545644FA-93CC-416F-962E-33316423B56F}">
      <dgm:prSet/>
      <dgm:spPr/>
      <dgm:t>
        <a:bodyPr/>
        <a:lstStyle/>
        <a:p>
          <a:endParaRPr lang="pt-BR"/>
        </a:p>
      </dgm:t>
    </dgm:pt>
    <dgm:pt modelId="{9EDF4B10-DDB8-46FD-BB1C-A957B610CF19}" type="sibTrans" cxnId="{545644FA-93CC-416F-962E-33316423B56F}">
      <dgm:prSet/>
      <dgm:spPr/>
      <dgm:t>
        <a:bodyPr/>
        <a:lstStyle/>
        <a:p>
          <a:endParaRPr lang="pt-BR"/>
        </a:p>
      </dgm:t>
    </dgm:pt>
    <dgm:pt modelId="{74519FFD-6577-4B10-9006-9F41F979D3D8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A4650"/>
          </a:solidFill>
        </a:ln>
      </dgm:spPr>
      <dgm:t>
        <a:bodyPr/>
        <a:lstStyle/>
        <a:p>
          <a:r>
            <a:rPr lang="en-US" sz="2800" dirty="0" smtClean="0"/>
            <a:t>M4</a:t>
          </a:r>
          <a:endParaRPr lang="pt-BR" sz="2800" dirty="0"/>
        </a:p>
      </dgm:t>
    </dgm:pt>
    <dgm:pt modelId="{9F98D072-7A69-42AF-959C-2131AD94F9E6}" type="parTrans" cxnId="{D47ECE05-3AFF-4AC3-AE16-EB7420C37E8C}">
      <dgm:prSet/>
      <dgm:spPr/>
      <dgm:t>
        <a:bodyPr/>
        <a:lstStyle/>
        <a:p>
          <a:endParaRPr lang="pt-BR"/>
        </a:p>
      </dgm:t>
    </dgm:pt>
    <dgm:pt modelId="{A6681944-13BA-4CC4-B15E-236CDB035E0F}" type="sibTrans" cxnId="{D47ECE05-3AFF-4AC3-AE16-EB7420C37E8C}">
      <dgm:prSet/>
      <dgm:spPr/>
      <dgm:t>
        <a:bodyPr/>
        <a:lstStyle/>
        <a:p>
          <a:endParaRPr lang="pt-BR"/>
        </a:p>
      </dgm:t>
    </dgm:pt>
    <dgm:pt modelId="{A1FDAC36-AE9F-4C12-B862-06EA6FC07CA5}" type="pres">
      <dgm:prSet presAssocID="{5CC634CD-5311-483D-B7A9-F73AE1BBE8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304E72-58C8-40F6-ACF6-884D156178F9}" type="pres">
      <dgm:prSet presAssocID="{5CC634CD-5311-483D-B7A9-F73AE1BBE8B5}" presName="ellipse" presStyleLbl="trBgShp" presStyleIdx="0" presStyleCnt="1"/>
      <dgm:spPr/>
    </dgm:pt>
    <dgm:pt modelId="{B05343F8-F7D8-4D58-A0BD-FB9A022293C5}" type="pres">
      <dgm:prSet presAssocID="{5CC634CD-5311-483D-B7A9-F73AE1BBE8B5}" presName="arrow1" presStyleLbl="fgShp" presStyleIdx="0" presStyleCnt="1"/>
      <dgm:spPr>
        <a:solidFill>
          <a:srgbClr val="1E7882"/>
        </a:solidFill>
        <a:ln>
          <a:solidFill>
            <a:srgbClr val="0A4650"/>
          </a:solidFill>
        </a:ln>
      </dgm:spPr>
    </dgm:pt>
    <dgm:pt modelId="{9D93BE02-52D5-4396-8627-24DC0A9B99B7}" type="pres">
      <dgm:prSet presAssocID="{5CC634CD-5311-483D-B7A9-F73AE1BBE8B5}" presName="rectangle" presStyleLbl="revTx" presStyleIdx="0" presStyleCnt="1" custLinFactNeighborY="148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E2DE89-B569-46FF-A6FB-FAD18473890D}" type="pres">
      <dgm:prSet presAssocID="{74519FFD-6577-4B10-9006-9F41F979D3D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1705A7-E1AA-40B5-82BF-F2831CA08FEB}" type="pres">
      <dgm:prSet presAssocID="{CC921122-4B3C-4FD7-8054-6F019B8BBE7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DE5E87-4A1E-44F8-A06B-5D740F13F5AF}" type="pres">
      <dgm:prSet presAssocID="{39F70E9D-066B-4100-9413-FB5422C8683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7B327-870B-4972-8958-27FAE0F0AE72}" type="pres">
      <dgm:prSet presAssocID="{5CC634CD-5311-483D-B7A9-F73AE1BBE8B5}" presName="funnel" presStyleLbl="trAlignAcc1" presStyleIdx="0" presStyleCnt="1"/>
      <dgm:spPr>
        <a:ln>
          <a:solidFill>
            <a:srgbClr val="0A4650"/>
          </a:solidFill>
        </a:ln>
      </dgm:spPr>
    </dgm:pt>
  </dgm:ptLst>
  <dgm:cxnLst>
    <dgm:cxn modelId="{545644FA-93CC-416F-962E-33316423B56F}" srcId="{5CC634CD-5311-483D-B7A9-F73AE1BBE8B5}" destId="{39F70E9D-066B-4100-9413-FB5422C86838}" srcOrd="3" destOrd="0" parTransId="{8E9949FB-C88D-4DF1-999B-41E3CCF7B52F}" sibTransId="{9EDF4B10-DDB8-46FD-BB1C-A957B610CF19}"/>
    <dgm:cxn modelId="{1FBF4999-85D0-4D1A-82B5-CF33E37D6C21}" type="presOf" srcId="{39F70E9D-066B-4100-9413-FB5422C86838}" destId="{9D93BE02-52D5-4396-8627-24DC0A9B99B7}" srcOrd="0" destOrd="0" presId="urn:microsoft.com/office/officeart/2005/8/layout/funnel1"/>
    <dgm:cxn modelId="{7DBE7D46-7863-4A41-BF24-01A526718704}" srcId="{5CC634CD-5311-483D-B7A9-F73AE1BBE8B5}" destId="{5AE21F92-B217-459B-A4C2-4941B3F35745}" srcOrd="0" destOrd="0" parTransId="{510B3E6E-FB1F-40C1-867D-4AB5046512B6}" sibTransId="{6B973034-8A3D-4E14-94E2-C912E9FB39CB}"/>
    <dgm:cxn modelId="{CCE8CE8A-ED7F-4D7E-A045-30508AC77B25}" type="presOf" srcId="{5AE21F92-B217-459B-A4C2-4941B3F35745}" destId="{00DE5E87-4A1E-44F8-A06B-5D740F13F5AF}" srcOrd="0" destOrd="0" presId="urn:microsoft.com/office/officeart/2005/8/layout/funnel1"/>
    <dgm:cxn modelId="{AF7E0C75-9A58-4ADC-A5F4-D56C98FC4640}" type="presOf" srcId="{CC921122-4B3C-4FD7-8054-6F019B8BBE75}" destId="{05E2DE89-B569-46FF-A6FB-FAD18473890D}" srcOrd="0" destOrd="0" presId="urn:microsoft.com/office/officeart/2005/8/layout/funnel1"/>
    <dgm:cxn modelId="{1932A301-D47A-4957-AE90-13EA20EBE728}" type="presOf" srcId="{5CC634CD-5311-483D-B7A9-F73AE1BBE8B5}" destId="{A1FDAC36-AE9F-4C12-B862-06EA6FC07CA5}" srcOrd="0" destOrd="0" presId="urn:microsoft.com/office/officeart/2005/8/layout/funnel1"/>
    <dgm:cxn modelId="{8492DB1F-6315-44AA-8C6F-937FE0F4C65E}" type="presOf" srcId="{74519FFD-6577-4B10-9006-9F41F979D3D8}" destId="{1B1705A7-E1AA-40B5-82BF-F2831CA08FEB}" srcOrd="0" destOrd="0" presId="urn:microsoft.com/office/officeart/2005/8/layout/funnel1"/>
    <dgm:cxn modelId="{75E0EF45-291D-481C-A95E-6C8AC5DF4E35}" srcId="{5CC634CD-5311-483D-B7A9-F73AE1BBE8B5}" destId="{CC921122-4B3C-4FD7-8054-6F019B8BBE75}" srcOrd="2" destOrd="0" parTransId="{8A8B6B03-F6BD-4D95-8DEA-8C7CBD4AAE17}" sibTransId="{0FD859BE-E927-445D-B64F-44229FC5F658}"/>
    <dgm:cxn modelId="{D47ECE05-3AFF-4AC3-AE16-EB7420C37E8C}" srcId="{5CC634CD-5311-483D-B7A9-F73AE1BBE8B5}" destId="{74519FFD-6577-4B10-9006-9F41F979D3D8}" srcOrd="1" destOrd="0" parTransId="{9F98D072-7A69-42AF-959C-2131AD94F9E6}" sibTransId="{A6681944-13BA-4CC4-B15E-236CDB035E0F}"/>
    <dgm:cxn modelId="{262B7889-3690-45DB-9718-73FF3046346D}" type="presParOf" srcId="{A1FDAC36-AE9F-4C12-B862-06EA6FC07CA5}" destId="{29304E72-58C8-40F6-ACF6-884D156178F9}" srcOrd="0" destOrd="0" presId="urn:microsoft.com/office/officeart/2005/8/layout/funnel1"/>
    <dgm:cxn modelId="{AC861C2D-35F6-4202-BAB6-AF42E5690650}" type="presParOf" srcId="{A1FDAC36-AE9F-4C12-B862-06EA6FC07CA5}" destId="{B05343F8-F7D8-4D58-A0BD-FB9A022293C5}" srcOrd="1" destOrd="0" presId="urn:microsoft.com/office/officeart/2005/8/layout/funnel1"/>
    <dgm:cxn modelId="{458A2AD8-F878-48B6-8654-BE4B9549E88B}" type="presParOf" srcId="{A1FDAC36-AE9F-4C12-B862-06EA6FC07CA5}" destId="{9D93BE02-52D5-4396-8627-24DC0A9B99B7}" srcOrd="2" destOrd="0" presId="urn:microsoft.com/office/officeart/2005/8/layout/funnel1"/>
    <dgm:cxn modelId="{A3B4F0F9-2F8C-4F21-8088-ED30D7461A66}" type="presParOf" srcId="{A1FDAC36-AE9F-4C12-B862-06EA6FC07CA5}" destId="{05E2DE89-B569-46FF-A6FB-FAD18473890D}" srcOrd="3" destOrd="0" presId="urn:microsoft.com/office/officeart/2005/8/layout/funnel1"/>
    <dgm:cxn modelId="{7D778C5F-8BD0-43DB-B27E-4102EB946986}" type="presParOf" srcId="{A1FDAC36-AE9F-4C12-B862-06EA6FC07CA5}" destId="{1B1705A7-E1AA-40B5-82BF-F2831CA08FEB}" srcOrd="4" destOrd="0" presId="urn:microsoft.com/office/officeart/2005/8/layout/funnel1"/>
    <dgm:cxn modelId="{268E6AE0-4CB3-4A47-8218-79458AC622D0}" type="presParOf" srcId="{A1FDAC36-AE9F-4C12-B862-06EA6FC07CA5}" destId="{00DE5E87-4A1E-44F8-A06B-5D740F13F5AF}" srcOrd="5" destOrd="0" presId="urn:microsoft.com/office/officeart/2005/8/layout/funnel1"/>
    <dgm:cxn modelId="{E8F7E1C8-F038-4935-A70E-3E2EB737388C}" type="presParOf" srcId="{A1FDAC36-AE9F-4C12-B862-06EA6FC07CA5}" destId="{F597B327-870B-4972-8958-27FAE0F0AE7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A8292-B39F-4D53-8928-48564211C50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1644CF-1752-4CE6-B509-8A90A1F0B349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Detectado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no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próprio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processo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BFA5AF2B-D705-407C-BDB5-C6F5F51C263D}" type="parTrans" cxnId="{0D0E4367-31F7-48B6-AE9C-4F48DCD88F40}">
      <dgm:prSet/>
      <dgm:spPr/>
      <dgm:t>
        <a:bodyPr/>
        <a:lstStyle/>
        <a:p>
          <a:endParaRPr lang="pt-BR"/>
        </a:p>
      </dgm:t>
    </dgm:pt>
    <dgm:pt modelId="{94A153B3-DFE7-4A48-8082-B2DF6B48F958}" type="sibTrans" cxnId="{0D0E4367-31F7-48B6-AE9C-4F48DCD88F40}">
      <dgm:prSet/>
      <dgm:spPr/>
      <dgm:t>
        <a:bodyPr/>
        <a:lstStyle/>
        <a:p>
          <a:endParaRPr lang="pt-BR"/>
        </a:p>
      </dgm:t>
    </dgm:pt>
    <dgm:pt modelId="{E8A5DFC7-450E-45CF-8185-336D8508408F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Detectado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no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processo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seguinte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66623EB4-F128-4363-9B43-E7DE077463A2}" type="parTrans" cxnId="{B4D5CAA2-C196-4102-9466-55414C074E64}">
      <dgm:prSet/>
      <dgm:spPr/>
      <dgm:t>
        <a:bodyPr/>
        <a:lstStyle/>
        <a:p>
          <a:endParaRPr lang="pt-BR"/>
        </a:p>
      </dgm:t>
    </dgm:pt>
    <dgm:pt modelId="{B40EC9C1-C4DB-40A0-A57E-CC485FD55D03}" type="sibTrans" cxnId="{B4D5CAA2-C196-4102-9466-55414C074E64}">
      <dgm:prSet/>
      <dgm:spPr/>
      <dgm:t>
        <a:bodyPr/>
        <a:lstStyle/>
        <a:p>
          <a:endParaRPr lang="pt-BR"/>
        </a:p>
      </dgm:t>
    </dgm:pt>
    <dgm:pt modelId="{585D55EA-CA67-4B66-A5DC-2586E635875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Detectado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no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controle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no final de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linha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C1D5D450-5513-4CCC-B23D-25F13F4E9BEC}" type="parTrans" cxnId="{CFA3B875-14E3-422B-9EC9-C7891BB0DFFE}">
      <dgm:prSet/>
      <dgm:spPr/>
      <dgm:t>
        <a:bodyPr/>
        <a:lstStyle/>
        <a:p>
          <a:endParaRPr lang="pt-BR"/>
        </a:p>
      </dgm:t>
    </dgm:pt>
    <dgm:pt modelId="{B68FC053-EB15-4521-B4DF-F60D883019AF}" type="sibTrans" cxnId="{CFA3B875-14E3-422B-9EC9-C7891BB0DFFE}">
      <dgm:prSet/>
      <dgm:spPr/>
      <dgm:t>
        <a:bodyPr/>
        <a:lstStyle/>
        <a:p>
          <a:endParaRPr lang="pt-BR"/>
        </a:p>
      </dgm:t>
    </dgm:pt>
    <dgm:pt modelId="{94A0D65B-705C-4DD1-96EE-E53AFD7691F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Detectado</a:t>
          </a:r>
          <a:r>
            <a:rPr lang="en-US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no </a:t>
          </a:r>
          <a:r>
            <a:rPr lang="en-US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cliente</a:t>
          </a:r>
          <a:endParaRPr lang="pt-B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F6D29C60-246C-4BEA-91F8-C7C7E60AC289}" type="parTrans" cxnId="{7A0CA2DB-7DAC-48B6-8CF4-5D346E2067E2}">
      <dgm:prSet/>
      <dgm:spPr/>
      <dgm:t>
        <a:bodyPr/>
        <a:lstStyle/>
        <a:p>
          <a:endParaRPr lang="pt-BR"/>
        </a:p>
      </dgm:t>
    </dgm:pt>
    <dgm:pt modelId="{18287EC5-A96C-41A0-8247-F257047EF86D}" type="sibTrans" cxnId="{7A0CA2DB-7DAC-48B6-8CF4-5D346E2067E2}">
      <dgm:prSet/>
      <dgm:spPr/>
      <dgm:t>
        <a:bodyPr/>
        <a:lstStyle/>
        <a:p>
          <a:endParaRPr lang="pt-BR"/>
        </a:p>
      </dgm:t>
    </dgm:pt>
    <dgm:pt modelId="{C5432DAE-38C8-4E69-AB3E-8626127A3998}" type="pres">
      <dgm:prSet presAssocID="{08DA8292-B39F-4D53-8928-48564211C50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0913552-76EC-4F32-A448-774C1EFF4B13}" type="pres">
      <dgm:prSet presAssocID="{7D1644CF-1752-4CE6-B509-8A90A1F0B349}" presName="composite" presStyleCnt="0"/>
      <dgm:spPr/>
    </dgm:pt>
    <dgm:pt modelId="{039A520D-610D-47BF-B120-45F57342E257}" type="pres">
      <dgm:prSet presAssocID="{7D1644CF-1752-4CE6-B509-8A90A1F0B349}" presName="bentUpArrow1" presStyleLbl="alignImgPlac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4EE2DE8-997F-4013-A26D-0009EF256832}" type="pres">
      <dgm:prSet presAssocID="{7D1644CF-1752-4CE6-B509-8A90A1F0B34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268E94-172B-4C5F-8D6E-DF9FE0593286}" type="pres">
      <dgm:prSet presAssocID="{7D1644CF-1752-4CE6-B509-8A90A1F0B34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87DCED-21F6-4520-ADF3-DA3E60F22B8D}" type="pres">
      <dgm:prSet presAssocID="{94A153B3-DFE7-4A48-8082-B2DF6B48F958}" presName="sibTrans" presStyleCnt="0"/>
      <dgm:spPr/>
    </dgm:pt>
    <dgm:pt modelId="{6711C024-97F2-4F24-8637-C153FE1583F4}" type="pres">
      <dgm:prSet presAssocID="{E8A5DFC7-450E-45CF-8185-336D8508408F}" presName="composite" presStyleCnt="0"/>
      <dgm:spPr/>
    </dgm:pt>
    <dgm:pt modelId="{199606FB-29A6-4429-B7FB-C4A5E2B54038}" type="pres">
      <dgm:prSet presAssocID="{E8A5DFC7-450E-45CF-8185-336D8508408F}" presName="bentUpArrow1" presStyleLbl="alignImgPlace1" presStyleIdx="1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C4BDE28B-6DB4-4E3A-A09B-41973CB496C2}" type="pres">
      <dgm:prSet presAssocID="{E8A5DFC7-450E-45CF-8185-336D8508408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52F0C-5379-4C8B-8716-2A4A4B5D0A2E}" type="pres">
      <dgm:prSet presAssocID="{E8A5DFC7-450E-45CF-8185-336D8508408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36122-8270-4334-8B8F-56C324A37411}" type="pres">
      <dgm:prSet presAssocID="{B40EC9C1-C4DB-40A0-A57E-CC485FD55D03}" presName="sibTrans" presStyleCnt="0"/>
      <dgm:spPr/>
    </dgm:pt>
    <dgm:pt modelId="{4481444B-E334-4986-BA59-64C72473998E}" type="pres">
      <dgm:prSet presAssocID="{585D55EA-CA67-4B66-A5DC-2586E635875D}" presName="composite" presStyleCnt="0"/>
      <dgm:spPr/>
    </dgm:pt>
    <dgm:pt modelId="{C1C1BA6E-1AD8-4CEA-9A39-F945561C13B6}" type="pres">
      <dgm:prSet presAssocID="{585D55EA-CA67-4B66-A5DC-2586E635875D}" presName="bentUpArrow1" presStyleLbl="alignImgPlac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3DCF032-D2E4-448E-A125-970CDD7B5D25}" type="pres">
      <dgm:prSet presAssocID="{585D55EA-CA67-4B66-A5DC-2586E635875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94B84-ECCC-47F2-B719-91B236D4A632}" type="pres">
      <dgm:prSet presAssocID="{585D55EA-CA67-4B66-A5DC-2586E635875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154E90-BBC2-4398-8869-ED7FBAB0581C}" type="pres">
      <dgm:prSet presAssocID="{B68FC053-EB15-4521-B4DF-F60D883019AF}" presName="sibTrans" presStyleCnt="0"/>
      <dgm:spPr/>
    </dgm:pt>
    <dgm:pt modelId="{5C722171-1199-48DA-A484-41A15DC5625F}" type="pres">
      <dgm:prSet presAssocID="{94A0D65B-705C-4DD1-96EE-E53AFD7691F5}" presName="composite" presStyleCnt="0"/>
      <dgm:spPr/>
    </dgm:pt>
    <dgm:pt modelId="{00CD8851-CBEA-4E9E-9134-D64E0C9CF48E}" type="pres">
      <dgm:prSet presAssocID="{94A0D65B-705C-4DD1-96EE-E53AFD7691F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0E4367-31F7-48B6-AE9C-4F48DCD88F40}" srcId="{08DA8292-B39F-4D53-8928-48564211C50F}" destId="{7D1644CF-1752-4CE6-B509-8A90A1F0B349}" srcOrd="0" destOrd="0" parTransId="{BFA5AF2B-D705-407C-BDB5-C6F5F51C263D}" sibTransId="{94A153B3-DFE7-4A48-8082-B2DF6B48F958}"/>
    <dgm:cxn modelId="{3C945E85-AAD9-49FC-B667-B76D01BEF2B1}" type="presOf" srcId="{585D55EA-CA67-4B66-A5DC-2586E635875D}" destId="{D3DCF032-D2E4-448E-A125-970CDD7B5D25}" srcOrd="0" destOrd="0" presId="urn:microsoft.com/office/officeart/2005/8/layout/StepDownProcess"/>
    <dgm:cxn modelId="{6E04D8C6-F70C-4F0F-80AE-DB6EA13AF8B0}" type="presOf" srcId="{08DA8292-B39F-4D53-8928-48564211C50F}" destId="{C5432DAE-38C8-4E69-AB3E-8626127A3998}" srcOrd="0" destOrd="0" presId="urn:microsoft.com/office/officeart/2005/8/layout/StepDownProcess"/>
    <dgm:cxn modelId="{A420175A-7F1E-4D59-AAF7-460440DBA243}" type="presOf" srcId="{94A0D65B-705C-4DD1-96EE-E53AFD7691F5}" destId="{00CD8851-CBEA-4E9E-9134-D64E0C9CF48E}" srcOrd="0" destOrd="0" presId="urn:microsoft.com/office/officeart/2005/8/layout/StepDownProcess"/>
    <dgm:cxn modelId="{D447777E-ED37-4727-BE5E-4EF8F2D08DD9}" type="presOf" srcId="{E8A5DFC7-450E-45CF-8185-336D8508408F}" destId="{C4BDE28B-6DB4-4E3A-A09B-41973CB496C2}" srcOrd="0" destOrd="0" presId="urn:microsoft.com/office/officeart/2005/8/layout/StepDownProcess"/>
    <dgm:cxn modelId="{95B68E04-D723-427F-9740-57E03C1FB2D5}" type="presOf" srcId="{7D1644CF-1752-4CE6-B509-8A90A1F0B349}" destId="{34EE2DE8-997F-4013-A26D-0009EF256832}" srcOrd="0" destOrd="0" presId="urn:microsoft.com/office/officeart/2005/8/layout/StepDownProcess"/>
    <dgm:cxn modelId="{B4D5CAA2-C196-4102-9466-55414C074E64}" srcId="{08DA8292-B39F-4D53-8928-48564211C50F}" destId="{E8A5DFC7-450E-45CF-8185-336D8508408F}" srcOrd="1" destOrd="0" parTransId="{66623EB4-F128-4363-9B43-E7DE077463A2}" sibTransId="{B40EC9C1-C4DB-40A0-A57E-CC485FD55D03}"/>
    <dgm:cxn modelId="{CFA3B875-14E3-422B-9EC9-C7891BB0DFFE}" srcId="{08DA8292-B39F-4D53-8928-48564211C50F}" destId="{585D55EA-CA67-4B66-A5DC-2586E635875D}" srcOrd="2" destOrd="0" parTransId="{C1D5D450-5513-4CCC-B23D-25F13F4E9BEC}" sibTransId="{B68FC053-EB15-4521-B4DF-F60D883019AF}"/>
    <dgm:cxn modelId="{7A0CA2DB-7DAC-48B6-8CF4-5D346E2067E2}" srcId="{08DA8292-B39F-4D53-8928-48564211C50F}" destId="{94A0D65B-705C-4DD1-96EE-E53AFD7691F5}" srcOrd="3" destOrd="0" parTransId="{F6D29C60-246C-4BEA-91F8-C7C7E60AC289}" sibTransId="{18287EC5-A96C-41A0-8247-F257047EF86D}"/>
    <dgm:cxn modelId="{F8801C14-16A2-4F2B-AB85-74621436FC0D}" type="presParOf" srcId="{C5432DAE-38C8-4E69-AB3E-8626127A3998}" destId="{00913552-76EC-4F32-A448-774C1EFF4B13}" srcOrd="0" destOrd="0" presId="urn:microsoft.com/office/officeart/2005/8/layout/StepDownProcess"/>
    <dgm:cxn modelId="{4BC8D7E9-AF99-4774-8484-D4678FA53FE7}" type="presParOf" srcId="{00913552-76EC-4F32-A448-774C1EFF4B13}" destId="{039A520D-610D-47BF-B120-45F57342E257}" srcOrd="0" destOrd="0" presId="urn:microsoft.com/office/officeart/2005/8/layout/StepDownProcess"/>
    <dgm:cxn modelId="{94C30499-F927-4B97-872E-7712C8C6B3D6}" type="presParOf" srcId="{00913552-76EC-4F32-A448-774C1EFF4B13}" destId="{34EE2DE8-997F-4013-A26D-0009EF256832}" srcOrd="1" destOrd="0" presId="urn:microsoft.com/office/officeart/2005/8/layout/StepDownProcess"/>
    <dgm:cxn modelId="{BA6873E3-737A-4083-8B47-598F7BFE0CA2}" type="presParOf" srcId="{00913552-76EC-4F32-A448-774C1EFF4B13}" destId="{E2268E94-172B-4C5F-8D6E-DF9FE0593286}" srcOrd="2" destOrd="0" presId="urn:microsoft.com/office/officeart/2005/8/layout/StepDownProcess"/>
    <dgm:cxn modelId="{5A3FB518-8F7B-45C4-9840-495B4348327D}" type="presParOf" srcId="{C5432DAE-38C8-4E69-AB3E-8626127A3998}" destId="{AB87DCED-21F6-4520-ADF3-DA3E60F22B8D}" srcOrd="1" destOrd="0" presId="urn:microsoft.com/office/officeart/2005/8/layout/StepDownProcess"/>
    <dgm:cxn modelId="{13345191-DE8C-4E1E-AB38-AE33179FDD7C}" type="presParOf" srcId="{C5432DAE-38C8-4E69-AB3E-8626127A3998}" destId="{6711C024-97F2-4F24-8637-C153FE1583F4}" srcOrd="2" destOrd="0" presId="urn:microsoft.com/office/officeart/2005/8/layout/StepDownProcess"/>
    <dgm:cxn modelId="{7F661D4D-E029-4393-9632-D247A7EE15DA}" type="presParOf" srcId="{6711C024-97F2-4F24-8637-C153FE1583F4}" destId="{199606FB-29A6-4429-B7FB-C4A5E2B54038}" srcOrd="0" destOrd="0" presId="urn:microsoft.com/office/officeart/2005/8/layout/StepDownProcess"/>
    <dgm:cxn modelId="{52FCE319-2C13-4717-A3A5-426AEF1B1F34}" type="presParOf" srcId="{6711C024-97F2-4F24-8637-C153FE1583F4}" destId="{C4BDE28B-6DB4-4E3A-A09B-41973CB496C2}" srcOrd="1" destOrd="0" presId="urn:microsoft.com/office/officeart/2005/8/layout/StepDownProcess"/>
    <dgm:cxn modelId="{5656B4AF-04BC-4082-B821-2BE31EC8F7A4}" type="presParOf" srcId="{6711C024-97F2-4F24-8637-C153FE1583F4}" destId="{13E52F0C-5379-4C8B-8716-2A4A4B5D0A2E}" srcOrd="2" destOrd="0" presId="urn:microsoft.com/office/officeart/2005/8/layout/StepDownProcess"/>
    <dgm:cxn modelId="{F0234B0F-F027-4EEE-A893-1FD2C80ED2B2}" type="presParOf" srcId="{C5432DAE-38C8-4E69-AB3E-8626127A3998}" destId="{BEC36122-8270-4334-8B8F-56C324A37411}" srcOrd="3" destOrd="0" presId="urn:microsoft.com/office/officeart/2005/8/layout/StepDownProcess"/>
    <dgm:cxn modelId="{DFC1F28F-E433-4F34-B57F-8CDCF247570F}" type="presParOf" srcId="{C5432DAE-38C8-4E69-AB3E-8626127A3998}" destId="{4481444B-E334-4986-BA59-64C72473998E}" srcOrd="4" destOrd="0" presId="urn:microsoft.com/office/officeart/2005/8/layout/StepDownProcess"/>
    <dgm:cxn modelId="{48703EC2-C6AB-4176-892B-9A4C1C33E7F1}" type="presParOf" srcId="{4481444B-E334-4986-BA59-64C72473998E}" destId="{C1C1BA6E-1AD8-4CEA-9A39-F945561C13B6}" srcOrd="0" destOrd="0" presId="urn:microsoft.com/office/officeart/2005/8/layout/StepDownProcess"/>
    <dgm:cxn modelId="{DCFC499E-497F-48DA-9D1E-BE85C6A99BBA}" type="presParOf" srcId="{4481444B-E334-4986-BA59-64C72473998E}" destId="{D3DCF032-D2E4-448E-A125-970CDD7B5D25}" srcOrd="1" destOrd="0" presId="urn:microsoft.com/office/officeart/2005/8/layout/StepDownProcess"/>
    <dgm:cxn modelId="{B1C23DBB-358D-4A54-A82D-3DE46451E8E9}" type="presParOf" srcId="{4481444B-E334-4986-BA59-64C72473998E}" destId="{C2E94B84-ECCC-47F2-B719-91B236D4A632}" srcOrd="2" destOrd="0" presId="urn:microsoft.com/office/officeart/2005/8/layout/StepDownProcess"/>
    <dgm:cxn modelId="{C649ECF8-E74D-49EF-A771-4987ECB47DED}" type="presParOf" srcId="{C5432DAE-38C8-4E69-AB3E-8626127A3998}" destId="{A3154E90-BBC2-4398-8869-ED7FBAB0581C}" srcOrd="5" destOrd="0" presId="urn:microsoft.com/office/officeart/2005/8/layout/StepDownProcess"/>
    <dgm:cxn modelId="{485A9E37-B884-4EFF-A415-E51197191FED}" type="presParOf" srcId="{C5432DAE-38C8-4E69-AB3E-8626127A3998}" destId="{5C722171-1199-48DA-A484-41A15DC5625F}" srcOrd="6" destOrd="0" presId="urn:microsoft.com/office/officeart/2005/8/layout/StepDownProcess"/>
    <dgm:cxn modelId="{3995F6F8-11BB-4C0B-944A-E8EDA662BCB4}" type="presParOf" srcId="{5C722171-1199-48DA-A484-41A15DC5625F}" destId="{00CD8851-CBEA-4E9E-9134-D64E0C9CF48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51222C-6BF4-4628-98AF-8C4A6BC718D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391C0F-CFEB-4BCB-BC4C-51ABB71051F0}">
      <dgm:prSet phldrT="[Texto]"/>
      <dgm:spPr/>
      <dgm:t>
        <a:bodyPr/>
        <a:lstStyle/>
        <a:p>
          <a:r>
            <a:rPr lang="pt-BR" dirty="0" smtClean="0"/>
            <a:t>SEIRI</a:t>
          </a:r>
          <a:endParaRPr lang="pt-BR" dirty="0"/>
        </a:p>
      </dgm:t>
    </dgm:pt>
    <dgm:pt modelId="{E097EB43-BEA3-4B33-8AD9-15702525093B}" type="parTrans" cxnId="{EA37F1D3-6430-469C-83C7-F95A07C32ACF}">
      <dgm:prSet/>
      <dgm:spPr/>
      <dgm:t>
        <a:bodyPr/>
        <a:lstStyle/>
        <a:p>
          <a:endParaRPr lang="pt-BR"/>
        </a:p>
      </dgm:t>
    </dgm:pt>
    <dgm:pt modelId="{2F7D5A78-7D95-406F-A630-97827495351B}" type="sibTrans" cxnId="{EA37F1D3-6430-469C-83C7-F95A07C32ACF}">
      <dgm:prSet/>
      <dgm:spPr/>
      <dgm:t>
        <a:bodyPr/>
        <a:lstStyle/>
        <a:p>
          <a:endParaRPr lang="pt-BR"/>
        </a:p>
      </dgm:t>
    </dgm:pt>
    <dgm:pt modelId="{6970EE54-0E6D-4277-85D9-8D9BF5CBA184}">
      <dgm:prSet phldrT="[Texto]"/>
      <dgm:spPr/>
      <dgm:t>
        <a:bodyPr/>
        <a:lstStyle/>
        <a:p>
          <a:r>
            <a:rPr lang="pt-BR" dirty="0" smtClean="0"/>
            <a:t>UTILIZAÇÃO</a:t>
          </a:r>
          <a:endParaRPr lang="pt-BR" dirty="0"/>
        </a:p>
      </dgm:t>
    </dgm:pt>
    <dgm:pt modelId="{67829299-011D-4681-B2A7-F0E8E130ED67}" type="parTrans" cxnId="{57C9E695-CEC6-41AE-AE72-96362EC265D5}">
      <dgm:prSet/>
      <dgm:spPr/>
      <dgm:t>
        <a:bodyPr/>
        <a:lstStyle/>
        <a:p>
          <a:endParaRPr lang="pt-BR"/>
        </a:p>
      </dgm:t>
    </dgm:pt>
    <dgm:pt modelId="{91B62D2D-358F-489D-9AD0-FB496046CDC4}" type="sibTrans" cxnId="{57C9E695-CEC6-41AE-AE72-96362EC265D5}">
      <dgm:prSet/>
      <dgm:spPr/>
      <dgm:t>
        <a:bodyPr/>
        <a:lstStyle/>
        <a:p>
          <a:endParaRPr lang="pt-BR"/>
        </a:p>
      </dgm:t>
    </dgm:pt>
    <dgm:pt modelId="{53212D59-53CF-437C-A69A-96E548FF3878}">
      <dgm:prSet phldrT="[Texto]"/>
      <dgm:spPr/>
      <dgm:t>
        <a:bodyPr/>
        <a:lstStyle/>
        <a:p>
          <a:r>
            <a:rPr lang="pt-BR" dirty="0" smtClean="0"/>
            <a:t>SEITON</a:t>
          </a:r>
          <a:endParaRPr lang="pt-BR" dirty="0"/>
        </a:p>
      </dgm:t>
    </dgm:pt>
    <dgm:pt modelId="{557992DC-C8F1-4C6B-833E-5E0D813E9EA0}" type="parTrans" cxnId="{34B34BD5-459F-4DE1-96E9-B4CB28BBDA19}">
      <dgm:prSet/>
      <dgm:spPr/>
      <dgm:t>
        <a:bodyPr/>
        <a:lstStyle/>
        <a:p>
          <a:endParaRPr lang="pt-BR"/>
        </a:p>
      </dgm:t>
    </dgm:pt>
    <dgm:pt modelId="{C675F58E-6A35-403F-A75A-9C85DBF1A978}" type="sibTrans" cxnId="{34B34BD5-459F-4DE1-96E9-B4CB28BBDA19}">
      <dgm:prSet/>
      <dgm:spPr/>
      <dgm:t>
        <a:bodyPr/>
        <a:lstStyle/>
        <a:p>
          <a:endParaRPr lang="pt-BR"/>
        </a:p>
      </dgm:t>
    </dgm:pt>
    <dgm:pt modelId="{123957EF-376F-4589-BFC6-077890A8C16A}">
      <dgm:prSet phldrT="[Texto]"/>
      <dgm:spPr/>
      <dgm:t>
        <a:bodyPr/>
        <a:lstStyle/>
        <a:p>
          <a:r>
            <a:rPr lang="pt-BR" dirty="0" smtClean="0"/>
            <a:t>ORGANIZAÇÃO</a:t>
          </a:r>
          <a:endParaRPr lang="pt-BR" dirty="0"/>
        </a:p>
      </dgm:t>
    </dgm:pt>
    <dgm:pt modelId="{C71E071D-365C-43A0-AE96-32FD420160D7}" type="parTrans" cxnId="{96A540FA-45AA-46EE-8B69-8DDBC765731B}">
      <dgm:prSet/>
      <dgm:spPr/>
      <dgm:t>
        <a:bodyPr/>
        <a:lstStyle/>
        <a:p>
          <a:endParaRPr lang="pt-BR"/>
        </a:p>
      </dgm:t>
    </dgm:pt>
    <dgm:pt modelId="{B450DBA4-E9BB-43B0-9E32-3DE54BB0DF21}" type="sibTrans" cxnId="{96A540FA-45AA-46EE-8B69-8DDBC765731B}">
      <dgm:prSet/>
      <dgm:spPr/>
      <dgm:t>
        <a:bodyPr/>
        <a:lstStyle/>
        <a:p>
          <a:endParaRPr lang="pt-BR"/>
        </a:p>
      </dgm:t>
    </dgm:pt>
    <dgm:pt modelId="{421C34E1-C43B-4DD5-B2F2-6B27E3F0558A}">
      <dgm:prSet phldrT="[Texto]"/>
      <dgm:spPr/>
      <dgm:t>
        <a:bodyPr/>
        <a:lstStyle/>
        <a:p>
          <a:r>
            <a:rPr lang="pt-BR" dirty="0" smtClean="0"/>
            <a:t>SEISO</a:t>
          </a:r>
          <a:endParaRPr lang="pt-BR" dirty="0"/>
        </a:p>
      </dgm:t>
    </dgm:pt>
    <dgm:pt modelId="{8DBE7BAA-64EC-4053-96E7-D9A50C596CD8}" type="parTrans" cxnId="{8EBFDD54-6A2C-4680-8EDF-F40EAE6B8666}">
      <dgm:prSet/>
      <dgm:spPr/>
      <dgm:t>
        <a:bodyPr/>
        <a:lstStyle/>
        <a:p>
          <a:endParaRPr lang="pt-BR"/>
        </a:p>
      </dgm:t>
    </dgm:pt>
    <dgm:pt modelId="{61EB8263-BEAA-4DE0-834D-347874E92E48}" type="sibTrans" cxnId="{8EBFDD54-6A2C-4680-8EDF-F40EAE6B8666}">
      <dgm:prSet/>
      <dgm:spPr/>
      <dgm:t>
        <a:bodyPr/>
        <a:lstStyle/>
        <a:p>
          <a:endParaRPr lang="pt-BR"/>
        </a:p>
      </dgm:t>
    </dgm:pt>
    <dgm:pt modelId="{9EBD7481-04D8-4AD2-93CE-11D20F94543F}">
      <dgm:prSet phldrT="[Texto]"/>
      <dgm:spPr/>
      <dgm:t>
        <a:bodyPr/>
        <a:lstStyle/>
        <a:p>
          <a:r>
            <a:rPr lang="pt-BR" dirty="0" smtClean="0"/>
            <a:t>AUTODISCIPLINA</a:t>
          </a:r>
          <a:endParaRPr lang="pt-BR" dirty="0"/>
        </a:p>
      </dgm:t>
    </dgm:pt>
    <dgm:pt modelId="{65D7D653-6882-455C-8923-D8F44CFB18B5}" type="parTrans" cxnId="{949E48BF-A486-48F2-BCA5-2FF20BDBA8B4}">
      <dgm:prSet/>
      <dgm:spPr/>
      <dgm:t>
        <a:bodyPr/>
        <a:lstStyle/>
        <a:p>
          <a:endParaRPr lang="pt-BR"/>
        </a:p>
      </dgm:t>
    </dgm:pt>
    <dgm:pt modelId="{23745246-D748-4A28-B9D3-073CAC9AB2E0}" type="sibTrans" cxnId="{949E48BF-A486-48F2-BCA5-2FF20BDBA8B4}">
      <dgm:prSet/>
      <dgm:spPr/>
      <dgm:t>
        <a:bodyPr/>
        <a:lstStyle/>
        <a:p>
          <a:endParaRPr lang="pt-BR"/>
        </a:p>
      </dgm:t>
    </dgm:pt>
    <dgm:pt modelId="{CB40C06B-A5D9-415D-A31B-C389CF762FCD}">
      <dgm:prSet phldrT="[Texto]"/>
      <dgm:spPr/>
      <dgm:t>
        <a:bodyPr/>
        <a:lstStyle/>
        <a:p>
          <a:r>
            <a:rPr lang="pt-BR" dirty="0" smtClean="0"/>
            <a:t>SHITSUKE</a:t>
          </a:r>
          <a:endParaRPr lang="pt-BR" dirty="0"/>
        </a:p>
      </dgm:t>
    </dgm:pt>
    <dgm:pt modelId="{B0EB54D7-DBF6-4CB0-841B-C82374EC516B}" type="parTrans" cxnId="{FCC7FB17-FB70-411B-8169-84D10B48CE87}">
      <dgm:prSet/>
      <dgm:spPr/>
      <dgm:t>
        <a:bodyPr/>
        <a:lstStyle/>
        <a:p>
          <a:endParaRPr lang="pt-BR"/>
        </a:p>
      </dgm:t>
    </dgm:pt>
    <dgm:pt modelId="{FBBA7772-AA46-4BC8-822D-72AFFBADF832}" type="sibTrans" cxnId="{FCC7FB17-FB70-411B-8169-84D10B48CE87}">
      <dgm:prSet/>
      <dgm:spPr/>
      <dgm:t>
        <a:bodyPr/>
        <a:lstStyle/>
        <a:p>
          <a:endParaRPr lang="pt-BR"/>
        </a:p>
      </dgm:t>
    </dgm:pt>
    <dgm:pt modelId="{49718D77-D0E0-48FC-A900-FE5B40AF4A48}">
      <dgm:prSet phldrT="[Texto]"/>
      <dgm:spPr/>
      <dgm:t>
        <a:bodyPr/>
        <a:lstStyle/>
        <a:p>
          <a:r>
            <a:rPr lang="pt-BR" dirty="0" smtClean="0"/>
            <a:t>SEIKETSU</a:t>
          </a:r>
          <a:endParaRPr lang="pt-BR" dirty="0"/>
        </a:p>
      </dgm:t>
    </dgm:pt>
    <dgm:pt modelId="{AF99423E-8E76-499F-AE84-0455391CC9FA}" type="parTrans" cxnId="{B7CE9EC5-7CA9-4503-8670-57992DB90DC3}">
      <dgm:prSet/>
      <dgm:spPr/>
      <dgm:t>
        <a:bodyPr/>
        <a:lstStyle/>
        <a:p>
          <a:endParaRPr lang="pt-BR"/>
        </a:p>
      </dgm:t>
    </dgm:pt>
    <dgm:pt modelId="{9D29B172-B2BB-499C-B084-1F91A4C4BD4C}" type="sibTrans" cxnId="{B7CE9EC5-7CA9-4503-8670-57992DB90DC3}">
      <dgm:prSet/>
      <dgm:spPr/>
      <dgm:t>
        <a:bodyPr/>
        <a:lstStyle/>
        <a:p>
          <a:endParaRPr lang="pt-BR"/>
        </a:p>
      </dgm:t>
    </dgm:pt>
    <dgm:pt modelId="{287C9FAD-1146-452C-865B-DEE089BC983F}">
      <dgm:prSet/>
      <dgm:spPr/>
      <dgm:t>
        <a:bodyPr/>
        <a:lstStyle/>
        <a:p>
          <a:r>
            <a:rPr lang="pt-BR" dirty="0" smtClean="0"/>
            <a:t>PADRONIZAÇÃO</a:t>
          </a:r>
          <a:endParaRPr lang="pt-BR" dirty="0"/>
        </a:p>
      </dgm:t>
    </dgm:pt>
    <dgm:pt modelId="{1F22131D-4584-43B6-992F-7727342DD119}" type="parTrans" cxnId="{A02056CF-E95D-4952-B067-220005FB26E4}">
      <dgm:prSet/>
      <dgm:spPr/>
      <dgm:t>
        <a:bodyPr/>
        <a:lstStyle/>
        <a:p>
          <a:endParaRPr lang="pt-BR"/>
        </a:p>
      </dgm:t>
    </dgm:pt>
    <dgm:pt modelId="{4BA567B2-9294-4303-B4A4-EC718BCFD533}" type="sibTrans" cxnId="{A02056CF-E95D-4952-B067-220005FB26E4}">
      <dgm:prSet/>
      <dgm:spPr/>
      <dgm:t>
        <a:bodyPr/>
        <a:lstStyle/>
        <a:p>
          <a:endParaRPr lang="pt-BR"/>
        </a:p>
      </dgm:t>
    </dgm:pt>
    <dgm:pt modelId="{C64A230B-D384-4C8C-A230-399B52D2BC9D}">
      <dgm:prSet/>
      <dgm:spPr/>
      <dgm:t>
        <a:bodyPr/>
        <a:lstStyle/>
        <a:p>
          <a:r>
            <a:rPr lang="pt-BR" dirty="0" smtClean="0"/>
            <a:t>LIMPEZA</a:t>
          </a:r>
          <a:endParaRPr lang="pt-BR" dirty="0"/>
        </a:p>
      </dgm:t>
    </dgm:pt>
    <dgm:pt modelId="{B31CB228-2CD6-45FE-9ED9-A95A2570DFDD}" type="parTrans" cxnId="{F0F9BC87-BEEE-43F0-B53D-A1977DB5EC4A}">
      <dgm:prSet/>
      <dgm:spPr/>
      <dgm:t>
        <a:bodyPr/>
        <a:lstStyle/>
        <a:p>
          <a:endParaRPr lang="pt-BR"/>
        </a:p>
      </dgm:t>
    </dgm:pt>
    <dgm:pt modelId="{9D4E0B46-A494-4ACC-B242-6CFFBD9CA60D}" type="sibTrans" cxnId="{F0F9BC87-BEEE-43F0-B53D-A1977DB5EC4A}">
      <dgm:prSet/>
      <dgm:spPr/>
      <dgm:t>
        <a:bodyPr/>
        <a:lstStyle/>
        <a:p>
          <a:endParaRPr lang="pt-BR"/>
        </a:p>
      </dgm:t>
    </dgm:pt>
    <dgm:pt modelId="{0BC6FCDC-AF31-4CD7-9308-90F4F396FFEB}" type="pres">
      <dgm:prSet presAssocID="{2951222C-6BF4-4628-98AF-8C4A6BC718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96A630-58AD-4260-9514-9A4ADBFD5845}" type="pres">
      <dgm:prSet presAssocID="{2E391C0F-CFEB-4BCB-BC4C-51ABB71051F0}" presName="composite" presStyleCnt="0"/>
      <dgm:spPr/>
    </dgm:pt>
    <dgm:pt modelId="{BAE295EE-9A53-4D6A-824E-5CFBEE369AB5}" type="pres">
      <dgm:prSet presAssocID="{2E391C0F-CFEB-4BCB-BC4C-51ABB71051F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39B1B-56D2-4A98-9DC8-7BABB393B8A6}" type="pres">
      <dgm:prSet presAssocID="{2E391C0F-CFEB-4BCB-BC4C-51ABB71051F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50AD17-95B5-4806-A425-007C7CBE3BA4}" type="pres">
      <dgm:prSet presAssocID="{2F7D5A78-7D95-406F-A630-97827495351B}" presName="sp" presStyleCnt="0"/>
      <dgm:spPr/>
    </dgm:pt>
    <dgm:pt modelId="{936B3BB5-B84C-4154-AB85-0645F73C26A9}" type="pres">
      <dgm:prSet presAssocID="{53212D59-53CF-437C-A69A-96E548FF3878}" presName="composite" presStyleCnt="0"/>
      <dgm:spPr/>
    </dgm:pt>
    <dgm:pt modelId="{A7DB322C-C6E1-45F4-9C0B-BBD31E998395}" type="pres">
      <dgm:prSet presAssocID="{53212D59-53CF-437C-A69A-96E548FF387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EC92A5-405C-4C58-B9A5-202D49B5CE5D}" type="pres">
      <dgm:prSet presAssocID="{53212D59-53CF-437C-A69A-96E548FF387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FFAA4-4DE8-445A-A2B3-72457CAA3DAC}" type="pres">
      <dgm:prSet presAssocID="{C675F58E-6A35-403F-A75A-9C85DBF1A978}" presName="sp" presStyleCnt="0"/>
      <dgm:spPr/>
    </dgm:pt>
    <dgm:pt modelId="{6E6E4719-2E21-4501-9981-9597CFAC1AEA}" type="pres">
      <dgm:prSet presAssocID="{421C34E1-C43B-4DD5-B2F2-6B27E3F0558A}" presName="composite" presStyleCnt="0"/>
      <dgm:spPr/>
    </dgm:pt>
    <dgm:pt modelId="{182A2C55-1193-4EF3-B7C7-69B372316910}" type="pres">
      <dgm:prSet presAssocID="{421C34E1-C43B-4DD5-B2F2-6B27E3F0558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F54555-530B-4E2B-A820-69F955B387D6}" type="pres">
      <dgm:prSet presAssocID="{421C34E1-C43B-4DD5-B2F2-6B27E3F0558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1C1146-2527-49C2-B346-CC42FCD314F7}" type="pres">
      <dgm:prSet presAssocID="{61EB8263-BEAA-4DE0-834D-347874E92E48}" presName="sp" presStyleCnt="0"/>
      <dgm:spPr/>
    </dgm:pt>
    <dgm:pt modelId="{717AE5FE-CFAA-4155-BDF3-73B4D26D1316}" type="pres">
      <dgm:prSet presAssocID="{49718D77-D0E0-48FC-A900-FE5B40AF4A48}" presName="composite" presStyleCnt="0"/>
      <dgm:spPr/>
    </dgm:pt>
    <dgm:pt modelId="{00CFEFF9-D1AA-41C8-B872-7C1DD178A37A}" type="pres">
      <dgm:prSet presAssocID="{49718D77-D0E0-48FC-A900-FE5B40AF4A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6935B-FF70-44C7-B79C-8EC2F1A7D0DF}" type="pres">
      <dgm:prSet presAssocID="{49718D77-D0E0-48FC-A900-FE5B40AF4A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EE140B-6DBA-4225-ACD8-BC1058A16D3A}" type="pres">
      <dgm:prSet presAssocID="{9D29B172-B2BB-499C-B084-1F91A4C4BD4C}" presName="sp" presStyleCnt="0"/>
      <dgm:spPr/>
    </dgm:pt>
    <dgm:pt modelId="{5286D696-28CB-4F92-AC4B-E943D144E573}" type="pres">
      <dgm:prSet presAssocID="{CB40C06B-A5D9-415D-A31B-C389CF762FCD}" presName="composite" presStyleCnt="0"/>
      <dgm:spPr/>
    </dgm:pt>
    <dgm:pt modelId="{48174CE7-B5C1-4CFF-91C6-8A1471642911}" type="pres">
      <dgm:prSet presAssocID="{CB40C06B-A5D9-415D-A31B-C389CF762FC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71F641-3E4C-40AE-AC18-603FE7D930FC}" type="pres">
      <dgm:prSet presAssocID="{CB40C06B-A5D9-415D-A31B-C389CF762FC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2056CF-E95D-4952-B067-220005FB26E4}" srcId="{49718D77-D0E0-48FC-A900-FE5B40AF4A48}" destId="{287C9FAD-1146-452C-865B-DEE089BC983F}" srcOrd="0" destOrd="0" parTransId="{1F22131D-4584-43B6-992F-7727342DD119}" sibTransId="{4BA567B2-9294-4303-B4A4-EC718BCFD533}"/>
    <dgm:cxn modelId="{370AA76F-96BB-4A71-8189-68AFF1572F93}" type="presOf" srcId="{2951222C-6BF4-4628-98AF-8C4A6BC718DA}" destId="{0BC6FCDC-AF31-4CD7-9308-90F4F396FFEB}" srcOrd="0" destOrd="0" presId="urn:microsoft.com/office/officeart/2005/8/layout/chevron2"/>
    <dgm:cxn modelId="{46052E81-5F6F-41A5-B629-F6D3D693FB53}" type="presOf" srcId="{9EBD7481-04D8-4AD2-93CE-11D20F94543F}" destId="{7071F641-3E4C-40AE-AC18-603FE7D930FC}" srcOrd="0" destOrd="0" presId="urn:microsoft.com/office/officeart/2005/8/layout/chevron2"/>
    <dgm:cxn modelId="{8EBFDD54-6A2C-4680-8EDF-F40EAE6B8666}" srcId="{2951222C-6BF4-4628-98AF-8C4A6BC718DA}" destId="{421C34E1-C43B-4DD5-B2F2-6B27E3F0558A}" srcOrd="2" destOrd="0" parTransId="{8DBE7BAA-64EC-4053-96E7-D9A50C596CD8}" sibTransId="{61EB8263-BEAA-4DE0-834D-347874E92E48}"/>
    <dgm:cxn modelId="{306DB194-26A1-455F-850A-D9358A8003B9}" type="presOf" srcId="{53212D59-53CF-437C-A69A-96E548FF3878}" destId="{A7DB322C-C6E1-45F4-9C0B-BBD31E998395}" srcOrd="0" destOrd="0" presId="urn:microsoft.com/office/officeart/2005/8/layout/chevron2"/>
    <dgm:cxn modelId="{C9DD16E9-D797-4EBB-9A6E-E3FAC663EEE0}" type="presOf" srcId="{6970EE54-0E6D-4277-85D9-8D9BF5CBA184}" destId="{4BE39B1B-56D2-4A98-9DC8-7BABB393B8A6}" srcOrd="0" destOrd="0" presId="urn:microsoft.com/office/officeart/2005/8/layout/chevron2"/>
    <dgm:cxn modelId="{1196B946-C53E-4E58-9A80-97EA95605187}" type="presOf" srcId="{CB40C06B-A5D9-415D-A31B-C389CF762FCD}" destId="{48174CE7-B5C1-4CFF-91C6-8A1471642911}" srcOrd="0" destOrd="0" presId="urn:microsoft.com/office/officeart/2005/8/layout/chevron2"/>
    <dgm:cxn modelId="{5CE5C597-4787-4834-ACAE-965AACA4F714}" type="presOf" srcId="{C64A230B-D384-4C8C-A230-399B52D2BC9D}" destId="{EDF54555-530B-4E2B-A820-69F955B387D6}" srcOrd="0" destOrd="0" presId="urn:microsoft.com/office/officeart/2005/8/layout/chevron2"/>
    <dgm:cxn modelId="{7CA1A43E-B87B-401A-968F-29E63AFAC61A}" type="presOf" srcId="{123957EF-376F-4589-BFC6-077890A8C16A}" destId="{ADEC92A5-405C-4C58-B9A5-202D49B5CE5D}" srcOrd="0" destOrd="0" presId="urn:microsoft.com/office/officeart/2005/8/layout/chevron2"/>
    <dgm:cxn modelId="{F0F9BC87-BEEE-43F0-B53D-A1977DB5EC4A}" srcId="{421C34E1-C43B-4DD5-B2F2-6B27E3F0558A}" destId="{C64A230B-D384-4C8C-A230-399B52D2BC9D}" srcOrd="0" destOrd="0" parTransId="{B31CB228-2CD6-45FE-9ED9-A95A2570DFDD}" sibTransId="{9D4E0B46-A494-4ACC-B242-6CFFBD9CA60D}"/>
    <dgm:cxn modelId="{EA37F1D3-6430-469C-83C7-F95A07C32ACF}" srcId="{2951222C-6BF4-4628-98AF-8C4A6BC718DA}" destId="{2E391C0F-CFEB-4BCB-BC4C-51ABB71051F0}" srcOrd="0" destOrd="0" parTransId="{E097EB43-BEA3-4B33-8AD9-15702525093B}" sibTransId="{2F7D5A78-7D95-406F-A630-97827495351B}"/>
    <dgm:cxn modelId="{34B34BD5-459F-4DE1-96E9-B4CB28BBDA19}" srcId="{2951222C-6BF4-4628-98AF-8C4A6BC718DA}" destId="{53212D59-53CF-437C-A69A-96E548FF3878}" srcOrd="1" destOrd="0" parTransId="{557992DC-C8F1-4C6B-833E-5E0D813E9EA0}" sibTransId="{C675F58E-6A35-403F-A75A-9C85DBF1A978}"/>
    <dgm:cxn modelId="{FCC7FB17-FB70-411B-8169-84D10B48CE87}" srcId="{2951222C-6BF4-4628-98AF-8C4A6BC718DA}" destId="{CB40C06B-A5D9-415D-A31B-C389CF762FCD}" srcOrd="4" destOrd="0" parTransId="{B0EB54D7-DBF6-4CB0-841B-C82374EC516B}" sibTransId="{FBBA7772-AA46-4BC8-822D-72AFFBADF832}"/>
    <dgm:cxn modelId="{B7CE9EC5-7CA9-4503-8670-57992DB90DC3}" srcId="{2951222C-6BF4-4628-98AF-8C4A6BC718DA}" destId="{49718D77-D0E0-48FC-A900-FE5B40AF4A48}" srcOrd="3" destOrd="0" parTransId="{AF99423E-8E76-499F-AE84-0455391CC9FA}" sibTransId="{9D29B172-B2BB-499C-B084-1F91A4C4BD4C}"/>
    <dgm:cxn modelId="{B1192E55-AEC7-4D01-8A3F-A6104BADD5C8}" type="presOf" srcId="{49718D77-D0E0-48FC-A900-FE5B40AF4A48}" destId="{00CFEFF9-D1AA-41C8-B872-7C1DD178A37A}" srcOrd="0" destOrd="0" presId="urn:microsoft.com/office/officeart/2005/8/layout/chevron2"/>
    <dgm:cxn modelId="{1CDE6A13-C9B4-4DDC-B9DA-4E3F0E67482E}" type="presOf" srcId="{2E391C0F-CFEB-4BCB-BC4C-51ABB71051F0}" destId="{BAE295EE-9A53-4D6A-824E-5CFBEE369AB5}" srcOrd="0" destOrd="0" presId="urn:microsoft.com/office/officeart/2005/8/layout/chevron2"/>
    <dgm:cxn modelId="{96A540FA-45AA-46EE-8B69-8DDBC765731B}" srcId="{53212D59-53CF-437C-A69A-96E548FF3878}" destId="{123957EF-376F-4589-BFC6-077890A8C16A}" srcOrd="0" destOrd="0" parTransId="{C71E071D-365C-43A0-AE96-32FD420160D7}" sibTransId="{B450DBA4-E9BB-43B0-9E32-3DE54BB0DF21}"/>
    <dgm:cxn modelId="{D63A9C92-35EA-4FF5-AEE7-DF42EFCB13F6}" type="presOf" srcId="{421C34E1-C43B-4DD5-B2F2-6B27E3F0558A}" destId="{182A2C55-1193-4EF3-B7C7-69B372316910}" srcOrd="0" destOrd="0" presId="urn:microsoft.com/office/officeart/2005/8/layout/chevron2"/>
    <dgm:cxn modelId="{949E48BF-A486-48F2-BCA5-2FF20BDBA8B4}" srcId="{CB40C06B-A5D9-415D-A31B-C389CF762FCD}" destId="{9EBD7481-04D8-4AD2-93CE-11D20F94543F}" srcOrd="0" destOrd="0" parTransId="{65D7D653-6882-455C-8923-D8F44CFB18B5}" sibTransId="{23745246-D748-4A28-B9D3-073CAC9AB2E0}"/>
    <dgm:cxn modelId="{57C9E695-CEC6-41AE-AE72-96362EC265D5}" srcId="{2E391C0F-CFEB-4BCB-BC4C-51ABB71051F0}" destId="{6970EE54-0E6D-4277-85D9-8D9BF5CBA184}" srcOrd="0" destOrd="0" parTransId="{67829299-011D-4681-B2A7-F0E8E130ED67}" sibTransId="{91B62D2D-358F-489D-9AD0-FB496046CDC4}"/>
    <dgm:cxn modelId="{D9FF7431-3B66-459B-829D-B36964CFDEC3}" type="presOf" srcId="{287C9FAD-1146-452C-865B-DEE089BC983F}" destId="{45D6935B-FF70-44C7-B79C-8EC2F1A7D0DF}" srcOrd="0" destOrd="0" presId="urn:microsoft.com/office/officeart/2005/8/layout/chevron2"/>
    <dgm:cxn modelId="{5743B9D0-B791-4A4C-B0AE-26811900B8C7}" type="presParOf" srcId="{0BC6FCDC-AF31-4CD7-9308-90F4F396FFEB}" destId="{9596A630-58AD-4260-9514-9A4ADBFD5845}" srcOrd="0" destOrd="0" presId="urn:microsoft.com/office/officeart/2005/8/layout/chevron2"/>
    <dgm:cxn modelId="{7F9E485D-2896-4521-9365-71EA337ACE9F}" type="presParOf" srcId="{9596A630-58AD-4260-9514-9A4ADBFD5845}" destId="{BAE295EE-9A53-4D6A-824E-5CFBEE369AB5}" srcOrd="0" destOrd="0" presId="urn:microsoft.com/office/officeart/2005/8/layout/chevron2"/>
    <dgm:cxn modelId="{C2AEE03D-EADA-45D4-8DC7-0E0501344E32}" type="presParOf" srcId="{9596A630-58AD-4260-9514-9A4ADBFD5845}" destId="{4BE39B1B-56D2-4A98-9DC8-7BABB393B8A6}" srcOrd="1" destOrd="0" presId="urn:microsoft.com/office/officeart/2005/8/layout/chevron2"/>
    <dgm:cxn modelId="{7BD39B3C-C893-4073-BB41-FD820E6990DE}" type="presParOf" srcId="{0BC6FCDC-AF31-4CD7-9308-90F4F396FFEB}" destId="{E650AD17-95B5-4806-A425-007C7CBE3BA4}" srcOrd="1" destOrd="0" presId="urn:microsoft.com/office/officeart/2005/8/layout/chevron2"/>
    <dgm:cxn modelId="{8F41EED2-EB32-4DC7-A099-EC5A272C7ADE}" type="presParOf" srcId="{0BC6FCDC-AF31-4CD7-9308-90F4F396FFEB}" destId="{936B3BB5-B84C-4154-AB85-0645F73C26A9}" srcOrd="2" destOrd="0" presId="urn:microsoft.com/office/officeart/2005/8/layout/chevron2"/>
    <dgm:cxn modelId="{E8FA6146-1D2B-41CD-9BB9-29F3A6B8838E}" type="presParOf" srcId="{936B3BB5-B84C-4154-AB85-0645F73C26A9}" destId="{A7DB322C-C6E1-45F4-9C0B-BBD31E998395}" srcOrd="0" destOrd="0" presId="urn:microsoft.com/office/officeart/2005/8/layout/chevron2"/>
    <dgm:cxn modelId="{C7A12B8D-7710-42A8-BADA-2764430F3BDB}" type="presParOf" srcId="{936B3BB5-B84C-4154-AB85-0645F73C26A9}" destId="{ADEC92A5-405C-4C58-B9A5-202D49B5CE5D}" srcOrd="1" destOrd="0" presId="urn:microsoft.com/office/officeart/2005/8/layout/chevron2"/>
    <dgm:cxn modelId="{58AD637B-1812-4D7D-BBBF-7338A901A9F1}" type="presParOf" srcId="{0BC6FCDC-AF31-4CD7-9308-90F4F396FFEB}" destId="{CCFFFAA4-4DE8-445A-A2B3-72457CAA3DAC}" srcOrd="3" destOrd="0" presId="urn:microsoft.com/office/officeart/2005/8/layout/chevron2"/>
    <dgm:cxn modelId="{618622E3-B47D-463A-A9A5-87CEC0EFDF4D}" type="presParOf" srcId="{0BC6FCDC-AF31-4CD7-9308-90F4F396FFEB}" destId="{6E6E4719-2E21-4501-9981-9597CFAC1AEA}" srcOrd="4" destOrd="0" presId="urn:microsoft.com/office/officeart/2005/8/layout/chevron2"/>
    <dgm:cxn modelId="{24A431F8-5F53-445C-9C63-A774EC44BE1A}" type="presParOf" srcId="{6E6E4719-2E21-4501-9981-9597CFAC1AEA}" destId="{182A2C55-1193-4EF3-B7C7-69B372316910}" srcOrd="0" destOrd="0" presId="urn:microsoft.com/office/officeart/2005/8/layout/chevron2"/>
    <dgm:cxn modelId="{882EC238-3DD5-4D74-A05A-B225307229A0}" type="presParOf" srcId="{6E6E4719-2E21-4501-9981-9597CFAC1AEA}" destId="{EDF54555-530B-4E2B-A820-69F955B387D6}" srcOrd="1" destOrd="0" presId="urn:microsoft.com/office/officeart/2005/8/layout/chevron2"/>
    <dgm:cxn modelId="{5B3B7C31-19CF-4005-AD99-520B0A325B32}" type="presParOf" srcId="{0BC6FCDC-AF31-4CD7-9308-90F4F396FFEB}" destId="{3A1C1146-2527-49C2-B346-CC42FCD314F7}" srcOrd="5" destOrd="0" presId="urn:microsoft.com/office/officeart/2005/8/layout/chevron2"/>
    <dgm:cxn modelId="{C51ECA99-8FEE-4128-B674-2B120A391B25}" type="presParOf" srcId="{0BC6FCDC-AF31-4CD7-9308-90F4F396FFEB}" destId="{717AE5FE-CFAA-4155-BDF3-73B4D26D1316}" srcOrd="6" destOrd="0" presId="urn:microsoft.com/office/officeart/2005/8/layout/chevron2"/>
    <dgm:cxn modelId="{12E1A786-545A-4888-98F5-D55445890039}" type="presParOf" srcId="{717AE5FE-CFAA-4155-BDF3-73B4D26D1316}" destId="{00CFEFF9-D1AA-41C8-B872-7C1DD178A37A}" srcOrd="0" destOrd="0" presId="urn:microsoft.com/office/officeart/2005/8/layout/chevron2"/>
    <dgm:cxn modelId="{FDEACAB6-577D-4D99-AC9D-4935EE0AB9E9}" type="presParOf" srcId="{717AE5FE-CFAA-4155-BDF3-73B4D26D1316}" destId="{45D6935B-FF70-44C7-B79C-8EC2F1A7D0DF}" srcOrd="1" destOrd="0" presId="urn:microsoft.com/office/officeart/2005/8/layout/chevron2"/>
    <dgm:cxn modelId="{8C57CD14-718E-4AF1-BB37-95022072DDD5}" type="presParOf" srcId="{0BC6FCDC-AF31-4CD7-9308-90F4F396FFEB}" destId="{0BEE140B-6DBA-4225-ACD8-BC1058A16D3A}" srcOrd="7" destOrd="0" presId="urn:microsoft.com/office/officeart/2005/8/layout/chevron2"/>
    <dgm:cxn modelId="{3CA5461E-22DA-4729-9055-D315F3B5730B}" type="presParOf" srcId="{0BC6FCDC-AF31-4CD7-9308-90F4F396FFEB}" destId="{5286D696-28CB-4F92-AC4B-E943D144E573}" srcOrd="8" destOrd="0" presId="urn:microsoft.com/office/officeart/2005/8/layout/chevron2"/>
    <dgm:cxn modelId="{C623CC37-AA19-4F72-BB56-D211CC4E20A8}" type="presParOf" srcId="{5286D696-28CB-4F92-AC4B-E943D144E573}" destId="{48174CE7-B5C1-4CFF-91C6-8A1471642911}" srcOrd="0" destOrd="0" presId="urn:microsoft.com/office/officeart/2005/8/layout/chevron2"/>
    <dgm:cxn modelId="{DD8581D7-96AB-4DEB-A380-D3943ABF8957}" type="presParOf" srcId="{5286D696-28CB-4F92-AC4B-E943D144E573}" destId="{7071F641-3E4C-40AE-AC18-603FE7D930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8762D2-D3B7-4AC5-B274-AEC721E710C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E109FA5-F095-4991-8F8F-05ECE11245DF}">
      <dgm:prSet phldrT="[Texto]"/>
      <dgm:spPr/>
      <dgm:t>
        <a:bodyPr/>
        <a:lstStyle/>
        <a:p>
          <a:r>
            <a:rPr lang="pt-BR" dirty="0" smtClean="0"/>
            <a:t>Seguir os critérios definidos</a:t>
          </a:r>
          <a:endParaRPr lang="pt-BR" dirty="0"/>
        </a:p>
      </dgm:t>
    </dgm:pt>
    <dgm:pt modelId="{40FBDC63-693E-429C-ACD3-168AAC7377FF}" type="parTrans" cxnId="{0EB5ADFD-1AB3-4AB4-9B76-51C0084B83B6}">
      <dgm:prSet/>
      <dgm:spPr/>
      <dgm:t>
        <a:bodyPr/>
        <a:lstStyle/>
        <a:p>
          <a:endParaRPr lang="pt-BR"/>
        </a:p>
      </dgm:t>
    </dgm:pt>
    <dgm:pt modelId="{B0098756-EC81-42BA-8281-77785169AAC4}" type="sibTrans" cxnId="{0EB5ADFD-1AB3-4AB4-9B76-51C0084B83B6}">
      <dgm:prSet/>
      <dgm:spPr/>
      <dgm:t>
        <a:bodyPr/>
        <a:lstStyle/>
        <a:p>
          <a:endParaRPr lang="pt-BR"/>
        </a:p>
      </dgm:t>
    </dgm:pt>
    <dgm:pt modelId="{A4D595FD-B5E7-481D-8B2E-9D1D940D5E71}">
      <dgm:prSet phldrT="[Texto]"/>
      <dgm:spPr/>
      <dgm:t>
        <a:bodyPr/>
        <a:lstStyle/>
        <a:p>
          <a:r>
            <a:rPr lang="pt-BR" dirty="0" smtClean="0"/>
            <a:t>Revisar os critérios quando necessário</a:t>
          </a:r>
          <a:endParaRPr lang="pt-BR" dirty="0"/>
        </a:p>
      </dgm:t>
    </dgm:pt>
    <dgm:pt modelId="{3EB62324-D81C-449C-9371-3DB22EFF7726}" type="parTrans" cxnId="{0247580C-C087-4A90-BE18-25429F15716B}">
      <dgm:prSet/>
      <dgm:spPr/>
      <dgm:t>
        <a:bodyPr/>
        <a:lstStyle/>
        <a:p>
          <a:endParaRPr lang="pt-BR"/>
        </a:p>
      </dgm:t>
    </dgm:pt>
    <dgm:pt modelId="{89DE0668-956E-4018-A580-E500AB61BFE7}" type="sibTrans" cxnId="{0247580C-C087-4A90-BE18-25429F15716B}">
      <dgm:prSet/>
      <dgm:spPr/>
      <dgm:t>
        <a:bodyPr/>
        <a:lstStyle/>
        <a:p>
          <a:endParaRPr lang="pt-BR"/>
        </a:p>
      </dgm:t>
    </dgm:pt>
    <dgm:pt modelId="{A4309917-C39A-4A4F-9E09-F375E243E498}">
      <dgm:prSet phldrT="[Texto]"/>
      <dgm:spPr/>
      <dgm:t>
        <a:bodyPr/>
        <a:lstStyle/>
        <a:p>
          <a:r>
            <a:rPr lang="pt-BR" dirty="0" smtClean="0"/>
            <a:t>Definir critérios</a:t>
          </a:r>
          <a:endParaRPr lang="pt-BR" dirty="0"/>
        </a:p>
      </dgm:t>
    </dgm:pt>
    <dgm:pt modelId="{B0866BB0-F4AC-4480-9CC3-5A0898B239FA}" type="parTrans" cxnId="{06E2560D-FD8F-41DE-BEB1-7575AE5A9CE2}">
      <dgm:prSet/>
      <dgm:spPr/>
      <dgm:t>
        <a:bodyPr/>
        <a:lstStyle/>
        <a:p>
          <a:endParaRPr lang="pt-BR"/>
        </a:p>
      </dgm:t>
    </dgm:pt>
    <dgm:pt modelId="{8E9E0092-04D5-4E66-8378-D32573BE79E4}" type="sibTrans" cxnId="{06E2560D-FD8F-41DE-BEB1-7575AE5A9CE2}">
      <dgm:prSet/>
      <dgm:spPr/>
      <dgm:t>
        <a:bodyPr/>
        <a:lstStyle/>
        <a:p>
          <a:endParaRPr lang="pt-BR"/>
        </a:p>
      </dgm:t>
    </dgm:pt>
    <dgm:pt modelId="{91E8778F-6C7E-4EBC-B5FD-87E5E343E6E9}" type="pres">
      <dgm:prSet presAssocID="{718762D2-D3B7-4AC5-B274-AEC721E710CE}" presName="compositeShape" presStyleCnt="0">
        <dgm:presLayoutVars>
          <dgm:chMax val="7"/>
          <dgm:dir/>
          <dgm:resizeHandles val="exact"/>
        </dgm:presLayoutVars>
      </dgm:prSet>
      <dgm:spPr/>
    </dgm:pt>
    <dgm:pt modelId="{4A8F7152-102D-463D-B71F-7F2847C5B9E5}" type="pres">
      <dgm:prSet presAssocID="{718762D2-D3B7-4AC5-B274-AEC721E710CE}" presName="wedge1" presStyleLbl="node1" presStyleIdx="0" presStyleCnt="3"/>
      <dgm:spPr/>
      <dgm:t>
        <a:bodyPr/>
        <a:lstStyle/>
        <a:p>
          <a:endParaRPr lang="pt-BR"/>
        </a:p>
      </dgm:t>
    </dgm:pt>
    <dgm:pt modelId="{13569B33-0791-4552-A28A-7DEE4737F956}" type="pres">
      <dgm:prSet presAssocID="{718762D2-D3B7-4AC5-B274-AEC721E710CE}" presName="dummy1a" presStyleCnt="0"/>
      <dgm:spPr/>
    </dgm:pt>
    <dgm:pt modelId="{947D2672-A911-4B09-8883-A23159E550E4}" type="pres">
      <dgm:prSet presAssocID="{718762D2-D3B7-4AC5-B274-AEC721E710CE}" presName="dummy1b" presStyleCnt="0"/>
      <dgm:spPr/>
    </dgm:pt>
    <dgm:pt modelId="{21C61480-52A5-4D21-9167-06E8BCEF841F}" type="pres">
      <dgm:prSet presAssocID="{718762D2-D3B7-4AC5-B274-AEC721E710C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C3E4B7-7512-48CB-B02D-594777FC3118}" type="pres">
      <dgm:prSet presAssocID="{718762D2-D3B7-4AC5-B274-AEC721E710CE}" presName="wedge2" presStyleLbl="node1" presStyleIdx="1" presStyleCnt="3"/>
      <dgm:spPr/>
      <dgm:t>
        <a:bodyPr/>
        <a:lstStyle/>
        <a:p>
          <a:endParaRPr lang="pt-BR"/>
        </a:p>
      </dgm:t>
    </dgm:pt>
    <dgm:pt modelId="{737C3B1F-9E00-41B9-9F97-EBECBDA229F7}" type="pres">
      <dgm:prSet presAssocID="{718762D2-D3B7-4AC5-B274-AEC721E710CE}" presName="dummy2a" presStyleCnt="0"/>
      <dgm:spPr/>
    </dgm:pt>
    <dgm:pt modelId="{B9C8233C-EA49-4CEA-B1C9-583EA307D2A4}" type="pres">
      <dgm:prSet presAssocID="{718762D2-D3B7-4AC5-B274-AEC721E710CE}" presName="dummy2b" presStyleCnt="0"/>
      <dgm:spPr/>
    </dgm:pt>
    <dgm:pt modelId="{720F7523-DE35-4C10-9BD8-DB0E528ABE28}" type="pres">
      <dgm:prSet presAssocID="{718762D2-D3B7-4AC5-B274-AEC721E710C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87E584-DD58-4AF2-BB6A-CAF724E8C2B4}" type="pres">
      <dgm:prSet presAssocID="{718762D2-D3B7-4AC5-B274-AEC721E710CE}" presName="wedge3" presStyleLbl="node1" presStyleIdx="2" presStyleCnt="3"/>
      <dgm:spPr/>
      <dgm:t>
        <a:bodyPr/>
        <a:lstStyle/>
        <a:p>
          <a:endParaRPr lang="pt-BR"/>
        </a:p>
      </dgm:t>
    </dgm:pt>
    <dgm:pt modelId="{016C566A-BD4A-4C0F-ACC0-25ADDF4EFE27}" type="pres">
      <dgm:prSet presAssocID="{718762D2-D3B7-4AC5-B274-AEC721E710CE}" presName="dummy3a" presStyleCnt="0"/>
      <dgm:spPr/>
    </dgm:pt>
    <dgm:pt modelId="{E18B7A05-EBDE-4628-BD77-C7D44BBA3B06}" type="pres">
      <dgm:prSet presAssocID="{718762D2-D3B7-4AC5-B274-AEC721E710CE}" presName="dummy3b" presStyleCnt="0"/>
      <dgm:spPr/>
    </dgm:pt>
    <dgm:pt modelId="{1719771E-8DEE-4F20-894A-A5A86F9A8918}" type="pres">
      <dgm:prSet presAssocID="{718762D2-D3B7-4AC5-B274-AEC721E710C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B1E5EB-9615-4435-A26F-3FCAD27E6FC1}" type="pres">
      <dgm:prSet presAssocID="{B0098756-EC81-42BA-8281-77785169AAC4}" presName="arrowWedge1" presStyleLbl="fgSibTrans2D1" presStyleIdx="0" presStyleCnt="3"/>
      <dgm:spPr/>
    </dgm:pt>
    <dgm:pt modelId="{F93E4EEA-AA1C-4FA8-90B0-F35BCF567766}" type="pres">
      <dgm:prSet presAssocID="{89DE0668-956E-4018-A580-E500AB61BFE7}" presName="arrowWedge2" presStyleLbl="fgSibTrans2D1" presStyleIdx="1" presStyleCnt="3"/>
      <dgm:spPr/>
    </dgm:pt>
    <dgm:pt modelId="{7AB30F7D-FCFE-427F-9A66-930F7CEA8EDB}" type="pres">
      <dgm:prSet presAssocID="{8E9E0092-04D5-4E66-8378-D32573BE79E4}" presName="arrowWedge3" presStyleLbl="fgSibTrans2D1" presStyleIdx="2" presStyleCnt="3"/>
      <dgm:spPr/>
    </dgm:pt>
  </dgm:ptLst>
  <dgm:cxnLst>
    <dgm:cxn modelId="{0EB5ADFD-1AB3-4AB4-9B76-51C0084B83B6}" srcId="{718762D2-D3B7-4AC5-B274-AEC721E710CE}" destId="{1E109FA5-F095-4991-8F8F-05ECE11245DF}" srcOrd="0" destOrd="0" parTransId="{40FBDC63-693E-429C-ACD3-168AAC7377FF}" sibTransId="{B0098756-EC81-42BA-8281-77785169AAC4}"/>
    <dgm:cxn modelId="{DD0B570C-F815-4783-A22D-D1C0A9A7C98A}" type="presOf" srcId="{A4309917-C39A-4A4F-9E09-F375E243E498}" destId="{1719771E-8DEE-4F20-894A-A5A86F9A8918}" srcOrd="1" destOrd="0" presId="urn:microsoft.com/office/officeart/2005/8/layout/cycle8"/>
    <dgm:cxn modelId="{6C4DF43E-37FB-4B37-AE2A-6B269D5057CF}" type="presOf" srcId="{1E109FA5-F095-4991-8F8F-05ECE11245DF}" destId="{4A8F7152-102D-463D-B71F-7F2847C5B9E5}" srcOrd="0" destOrd="0" presId="urn:microsoft.com/office/officeart/2005/8/layout/cycle8"/>
    <dgm:cxn modelId="{308A6B0A-EFD9-4C25-A621-E7216EB1CA89}" type="presOf" srcId="{A4309917-C39A-4A4F-9E09-F375E243E498}" destId="{D587E584-DD58-4AF2-BB6A-CAF724E8C2B4}" srcOrd="0" destOrd="0" presId="urn:microsoft.com/office/officeart/2005/8/layout/cycle8"/>
    <dgm:cxn modelId="{06E2560D-FD8F-41DE-BEB1-7575AE5A9CE2}" srcId="{718762D2-D3B7-4AC5-B274-AEC721E710CE}" destId="{A4309917-C39A-4A4F-9E09-F375E243E498}" srcOrd="2" destOrd="0" parTransId="{B0866BB0-F4AC-4480-9CC3-5A0898B239FA}" sibTransId="{8E9E0092-04D5-4E66-8378-D32573BE79E4}"/>
    <dgm:cxn modelId="{00CBEAE3-2BFC-41F7-BF68-ACA05441EFF7}" type="presOf" srcId="{A4D595FD-B5E7-481D-8B2E-9D1D940D5E71}" destId="{92C3E4B7-7512-48CB-B02D-594777FC3118}" srcOrd="0" destOrd="0" presId="urn:microsoft.com/office/officeart/2005/8/layout/cycle8"/>
    <dgm:cxn modelId="{0247580C-C087-4A90-BE18-25429F15716B}" srcId="{718762D2-D3B7-4AC5-B274-AEC721E710CE}" destId="{A4D595FD-B5E7-481D-8B2E-9D1D940D5E71}" srcOrd="1" destOrd="0" parTransId="{3EB62324-D81C-449C-9371-3DB22EFF7726}" sibTransId="{89DE0668-956E-4018-A580-E500AB61BFE7}"/>
    <dgm:cxn modelId="{112DF248-9FC5-4666-A64F-0E7CD4747BCF}" type="presOf" srcId="{A4D595FD-B5E7-481D-8B2E-9D1D940D5E71}" destId="{720F7523-DE35-4C10-9BD8-DB0E528ABE28}" srcOrd="1" destOrd="0" presId="urn:microsoft.com/office/officeart/2005/8/layout/cycle8"/>
    <dgm:cxn modelId="{30F93E60-E62B-4A59-8634-9548C6EF4BB5}" type="presOf" srcId="{1E109FA5-F095-4991-8F8F-05ECE11245DF}" destId="{21C61480-52A5-4D21-9167-06E8BCEF841F}" srcOrd="1" destOrd="0" presId="urn:microsoft.com/office/officeart/2005/8/layout/cycle8"/>
    <dgm:cxn modelId="{E39ADFFC-4924-4E8F-82D6-BD1305597693}" type="presOf" srcId="{718762D2-D3B7-4AC5-B274-AEC721E710CE}" destId="{91E8778F-6C7E-4EBC-B5FD-87E5E343E6E9}" srcOrd="0" destOrd="0" presId="urn:microsoft.com/office/officeart/2005/8/layout/cycle8"/>
    <dgm:cxn modelId="{041207EC-AE6F-4E3D-9C0B-E9F7AF494400}" type="presParOf" srcId="{91E8778F-6C7E-4EBC-B5FD-87E5E343E6E9}" destId="{4A8F7152-102D-463D-B71F-7F2847C5B9E5}" srcOrd="0" destOrd="0" presId="urn:microsoft.com/office/officeart/2005/8/layout/cycle8"/>
    <dgm:cxn modelId="{E6A86C5D-3372-4D09-BB54-2B99AD818C3E}" type="presParOf" srcId="{91E8778F-6C7E-4EBC-B5FD-87E5E343E6E9}" destId="{13569B33-0791-4552-A28A-7DEE4737F956}" srcOrd="1" destOrd="0" presId="urn:microsoft.com/office/officeart/2005/8/layout/cycle8"/>
    <dgm:cxn modelId="{5B8E7B95-55F0-436D-83FF-1E19748BAB87}" type="presParOf" srcId="{91E8778F-6C7E-4EBC-B5FD-87E5E343E6E9}" destId="{947D2672-A911-4B09-8883-A23159E550E4}" srcOrd="2" destOrd="0" presId="urn:microsoft.com/office/officeart/2005/8/layout/cycle8"/>
    <dgm:cxn modelId="{073C1497-AD7F-409F-BEBA-02B3CD364531}" type="presParOf" srcId="{91E8778F-6C7E-4EBC-B5FD-87E5E343E6E9}" destId="{21C61480-52A5-4D21-9167-06E8BCEF841F}" srcOrd="3" destOrd="0" presId="urn:microsoft.com/office/officeart/2005/8/layout/cycle8"/>
    <dgm:cxn modelId="{AF7D1C53-0D1D-483F-98A8-92B1FBB4DEE8}" type="presParOf" srcId="{91E8778F-6C7E-4EBC-B5FD-87E5E343E6E9}" destId="{92C3E4B7-7512-48CB-B02D-594777FC3118}" srcOrd="4" destOrd="0" presId="urn:microsoft.com/office/officeart/2005/8/layout/cycle8"/>
    <dgm:cxn modelId="{6F07EDD7-8B3B-4936-96EF-CE2451E68B38}" type="presParOf" srcId="{91E8778F-6C7E-4EBC-B5FD-87E5E343E6E9}" destId="{737C3B1F-9E00-41B9-9F97-EBECBDA229F7}" srcOrd="5" destOrd="0" presId="urn:microsoft.com/office/officeart/2005/8/layout/cycle8"/>
    <dgm:cxn modelId="{6583555D-A5BE-4CB7-BC79-CB37FAF8EF03}" type="presParOf" srcId="{91E8778F-6C7E-4EBC-B5FD-87E5E343E6E9}" destId="{B9C8233C-EA49-4CEA-B1C9-583EA307D2A4}" srcOrd="6" destOrd="0" presId="urn:microsoft.com/office/officeart/2005/8/layout/cycle8"/>
    <dgm:cxn modelId="{F300647E-DC5C-4D46-8DE9-567B2FAFA6D8}" type="presParOf" srcId="{91E8778F-6C7E-4EBC-B5FD-87E5E343E6E9}" destId="{720F7523-DE35-4C10-9BD8-DB0E528ABE28}" srcOrd="7" destOrd="0" presId="urn:microsoft.com/office/officeart/2005/8/layout/cycle8"/>
    <dgm:cxn modelId="{5ED0BF2F-4121-4CEC-84A5-7C806DE1C783}" type="presParOf" srcId="{91E8778F-6C7E-4EBC-B5FD-87E5E343E6E9}" destId="{D587E584-DD58-4AF2-BB6A-CAF724E8C2B4}" srcOrd="8" destOrd="0" presId="urn:microsoft.com/office/officeart/2005/8/layout/cycle8"/>
    <dgm:cxn modelId="{B29230E9-A9FB-4204-ADB9-2E41083FCCAB}" type="presParOf" srcId="{91E8778F-6C7E-4EBC-B5FD-87E5E343E6E9}" destId="{016C566A-BD4A-4C0F-ACC0-25ADDF4EFE27}" srcOrd="9" destOrd="0" presId="urn:microsoft.com/office/officeart/2005/8/layout/cycle8"/>
    <dgm:cxn modelId="{9BFA0BC5-65FB-489C-B496-6234ACF8C507}" type="presParOf" srcId="{91E8778F-6C7E-4EBC-B5FD-87E5E343E6E9}" destId="{E18B7A05-EBDE-4628-BD77-C7D44BBA3B06}" srcOrd="10" destOrd="0" presId="urn:microsoft.com/office/officeart/2005/8/layout/cycle8"/>
    <dgm:cxn modelId="{9E63714F-366D-4AAC-AD82-90A1C5AA042B}" type="presParOf" srcId="{91E8778F-6C7E-4EBC-B5FD-87E5E343E6E9}" destId="{1719771E-8DEE-4F20-894A-A5A86F9A8918}" srcOrd="11" destOrd="0" presId="urn:microsoft.com/office/officeart/2005/8/layout/cycle8"/>
    <dgm:cxn modelId="{88C5728E-B30F-4F71-9F29-1BE3E201F642}" type="presParOf" srcId="{91E8778F-6C7E-4EBC-B5FD-87E5E343E6E9}" destId="{29B1E5EB-9615-4435-A26F-3FCAD27E6FC1}" srcOrd="12" destOrd="0" presId="urn:microsoft.com/office/officeart/2005/8/layout/cycle8"/>
    <dgm:cxn modelId="{FEEA2655-5BA9-4CEE-93A2-79D1D6AFCCAA}" type="presParOf" srcId="{91E8778F-6C7E-4EBC-B5FD-87E5E343E6E9}" destId="{F93E4EEA-AA1C-4FA8-90B0-F35BCF567766}" srcOrd="13" destOrd="0" presId="urn:microsoft.com/office/officeart/2005/8/layout/cycle8"/>
    <dgm:cxn modelId="{43D2D593-BF05-41A9-84AD-863853526B26}" type="presParOf" srcId="{91E8778F-6C7E-4EBC-B5FD-87E5E343E6E9}" destId="{7AB30F7D-FCFE-427F-9A66-930F7CEA8E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21EF6-5442-437E-98D5-34AEC5BA03CF}">
      <dsp:nvSpPr>
        <dsp:cNvPr id="0" name=""/>
        <dsp:cNvSpPr/>
      </dsp:nvSpPr>
      <dsp:spPr>
        <a:xfrm rot="16200000">
          <a:off x="107" y="211031"/>
          <a:ext cx="1234121" cy="123412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LOCUS</a:t>
          </a:r>
          <a:endParaRPr lang="pt-BR" sz="1500" b="1" kern="1200" dirty="0">
            <a:solidFill>
              <a:schemeClr val="tx1"/>
            </a:solidFill>
          </a:endParaRPr>
        </a:p>
      </dsp:txBody>
      <dsp:txXfrm rot="5400000">
        <a:off x="216079" y="519560"/>
        <a:ext cx="1018150" cy="617061"/>
      </dsp:txXfrm>
    </dsp:sp>
    <dsp:sp modelId="{BBD4161A-C5C4-42F0-ADC2-58779D3727DF}">
      <dsp:nvSpPr>
        <dsp:cNvPr id="0" name=""/>
        <dsp:cNvSpPr/>
      </dsp:nvSpPr>
      <dsp:spPr>
        <a:xfrm rot="5400000">
          <a:off x="1358058" y="211031"/>
          <a:ext cx="1234121" cy="123412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EXTERNO</a:t>
          </a:r>
          <a:endParaRPr lang="pt-BR" sz="1500" b="1" kern="1200" dirty="0">
            <a:solidFill>
              <a:schemeClr val="tx1"/>
            </a:solidFill>
          </a:endParaRPr>
        </a:p>
      </dsp:txBody>
      <dsp:txXfrm rot="-5400000">
        <a:off x="1358059" y="519561"/>
        <a:ext cx="1018150" cy="6170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DE38-8FB7-424E-9C91-26A71B38E431}">
      <dsp:nvSpPr>
        <dsp:cNvPr id="0" name=""/>
        <dsp:cNvSpPr/>
      </dsp:nvSpPr>
      <dsp:spPr>
        <a:xfrm rot="5400000">
          <a:off x="3569951" y="82154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ISO 9001:2015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14001:2015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45001:2015</a:t>
          </a:r>
          <a:endParaRPr lang="pt-BR" sz="1000" b="1" kern="1200" dirty="0">
            <a:solidFill>
              <a:srgbClr val="3E4D1F"/>
            </a:solidFill>
          </a:endParaRPr>
        </a:p>
      </dsp:txBody>
      <dsp:txXfrm rot="-5400000">
        <a:off x="3813091" y="192264"/>
        <a:ext cx="725936" cy="834408"/>
      </dsp:txXfrm>
    </dsp:sp>
    <dsp:sp modelId="{13F03BA1-ABB3-44F4-999B-639241F9F51B}">
      <dsp:nvSpPr>
        <dsp:cNvPr id="0" name=""/>
        <dsp:cNvSpPr/>
      </dsp:nvSpPr>
      <dsp:spPr>
        <a:xfrm>
          <a:off x="4735376" y="245804"/>
          <a:ext cx="1352833" cy="72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31DFF-3B8F-4E78-B071-7ADD0CFBB398}">
      <dsp:nvSpPr>
        <dsp:cNvPr id="0" name=""/>
        <dsp:cNvSpPr/>
      </dsp:nvSpPr>
      <dsp:spPr>
        <a:xfrm rot="5400000">
          <a:off x="2430952" y="82154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ISO 9001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IATF 16949</a:t>
          </a:r>
          <a:endParaRPr lang="pt-BR" sz="1000" b="1" kern="1200" dirty="0">
            <a:solidFill>
              <a:srgbClr val="3E4D1F"/>
            </a:solidFill>
          </a:endParaRPr>
        </a:p>
      </dsp:txBody>
      <dsp:txXfrm rot="-5400000">
        <a:off x="2674092" y="192264"/>
        <a:ext cx="725936" cy="834408"/>
      </dsp:txXfrm>
    </dsp:sp>
    <dsp:sp modelId="{CFAFCB11-6B75-42B5-8C9D-E0BB27DE5583}">
      <dsp:nvSpPr>
        <dsp:cNvPr id="0" name=""/>
        <dsp:cNvSpPr/>
      </dsp:nvSpPr>
      <dsp:spPr>
        <a:xfrm rot="5400000">
          <a:off x="2998269" y="1111084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BÁSICAS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rgbClr val="3E4D1F"/>
              </a:solidFill>
            </a:rPr>
            <a:t>GERENCIAIS</a:t>
          </a:r>
          <a:endParaRPr lang="pt-BR" sz="1000" b="1" kern="1200" dirty="0">
            <a:solidFill>
              <a:srgbClr val="3E4D1F"/>
            </a:solidFill>
          </a:endParaRPr>
        </a:p>
      </dsp:txBody>
      <dsp:txXfrm rot="-5400000">
        <a:off x="3241409" y="1221194"/>
        <a:ext cx="725936" cy="834408"/>
      </dsp:txXfrm>
    </dsp:sp>
    <dsp:sp modelId="{20CB9900-A2DA-41EA-B771-AC4A69917868}">
      <dsp:nvSpPr>
        <dsp:cNvPr id="0" name=""/>
        <dsp:cNvSpPr/>
      </dsp:nvSpPr>
      <dsp:spPr>
        <a:xfrm>
          <a:off x="1724229" y="1274733"/>
          <a:ext cx="1309194" cy="72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F3261-C136-4D1E-AED6-9FBF68B7D27C}">
      <dsp:nvSpPr>
        <dsp:cNvPr id="0" name=""/>
        <dsp:cNvSpPr/>
      </dsp:nvSpPr>
      <dsp:spPr>
        <a:xfrm rot="5400000">
          <a:off x="4137268" y="1111084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3E4D1F"/>
              </a:solidFill>
            </a:rPr>
            <a:t>ISO 14001</a:t>
          </a:r>
          <a:endParaRPr lang="pt-BR" sz="1200" b="1" kern="1200" dirty="0">
            <a:solidFill>
              <a:srgbClr val="3E4D1F"/>
            </a:solidFill>
          </a:endParaRPr>
        </a:p>
      </dsp:txBody>
      <dsp:txXfrm rot="-5400000">
        <a:off x="4380408" y="1221194"/>
        <a:ext cx="725936" cy="834408"/>
      </dsp:txXfrm>
    </dsp:sp>
    <dsp:sp modelId="{1C763B70-7CC5-457E-8A23-A9F16BC41737}">
      <dsp:nvSpPr>
        <dsp:cNvPr id="0" name=""/>
        <dsp:cNvSpPr/>
      </dsp:nvSpPr>
      <dsp:spPr>
        <a:xfrm rot="5400000">
          <a:off x="3582679" y="2140014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3E4D1F"/>
              </a:solidFill>
            </a:rPr>
            <a:t>MASP</a:t>
          </a:r>
        </a:p>
      </dsp:txBody>
      <dsp:txXfrm rot="-5400000">
        <a:off x="3825819" y="2250124"/>
        <a:ext cx="725936" cy="834408"/>
      </dsp:txXfrm>
    </dsp:sp>
    <dsp:sp modelId="{5C0D41EA-7395-4414-880D-C14C5372F054}">
      <dsp:nvSpPr>
        <dsp:cNvPr id="0" name=""/>
        <dsp:cNvSpPr/>
      </dsp:nvSpPr>
      <dsp:spPr>
        <a:xfrm>
          <a:off x="4932125" y="2397328"/>
          <a:ext cx="1799999" cy="539998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3">
                  <a:lumMod val="50000"/>
                </a:schemeClr>
              </a:solidFill>
            </a:rPr>
            <a:t>COMO TRATAR NÃO CONFORMIDADES</a:t>
          </a:r>
          <a:endParaRPr lang="pt-BR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932125" y="2397328"/>
        <a:ext cx="1799999" cy="539998"/>
      </dsp:txXfrm>
    </dsp:sp>
    <dsp:sp modelId="{E4A3D54E-3ED0-40D2-A029-04CA7EC66D00}">
      <dsp:nvSpPr>
        <dsp:cNvPr id="0" name=""/>
        <dsp:cNvSpPr/>
      </dsp:nvSpPr>
      <dsp:spPr>
        <a:xfrm rot="5400000">
          <a:off x="2430550" y="2140014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3E4D1F"/>
              </a:solidFill>
            </a:rPr>
            <a:t>ISO 9001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3E4D1F"/>
              </a:solidFill>
            </a:rPr>
            <a:t>ISO 31000</a:t>
          </a:r>
        </a:p>
      </dsp:txBody>
      <dsp:txXfrm rot="-5400000">
        <a:off x="2673690" y="2250124"/>
        <a:ext cx="725936" cy="834408"/>
      </dsp:txXfrm>
    </dsp:sp>
    <dsp:sp modelId="{FD7CF3BF-317A-4D90-BA9B-68D77D314340}">
      <dsp:nvSpPr>
        <dsp:cNvPr id="0" name=""/>
        <dsp:cNvSpPr/>
      </dsp:nvSpPr>
      <dsp:spPr>
        <a:xfrm rot="5400000">
          <a:off x="2998269" y="3168943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rgbClr val="3E4D1F"/>
              </a:solidFill>
            </a:rPr>
            <a:t>ISO 9001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rgbClr val="3E4D1F"/>
              </a:solidFill>
            </a:rPr>
            <a:t>ISO 14001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rgbClr val="3E4D1F"/>
              </a:solidFill>
            </a:rPr>
            <a:t>OHSAS 18001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rgbClr val="3E4D1F"/>
              </a:solidFill>
            </a:rPr>
            <a:t>IATF 16949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rgbClr val="3E4D1F"/>
              </a:solidFill>
            </a:rPr>
            <a:t>ISO 45001</a:t>
          </a:r>
          <a:endParaRPr lang="pt-BR" sz="900" b="1" kern="1200" dirty="0">
            <a:solidFill>
              <a:srgbClr val="3E4D1F"/>
            </a:solidFill>
          </a:endParaRPr>
        </a:p>
      </dsp:txBody>
      <dsp:txXfrm rot="-5400000">
        <a:off x="3241409" y="3279053"/>
        <a:ext cx="725936" cy="834408"/>
      </dsp:txXfrm>
    </dsp:sp>
    <dsp:sp modelId="{C68B66FE-D9DD-403C-BFCB-0E73DA2F56F4}">
      <dsp:nvSpPr>
        <dsp:cNvPr id="0" name=""/>
        <dsp:cNvSpPr/>
      </dsp:nvSpPr>
      <dsp:spPr>
        <a:xfrm>
          <a:off x="3201275" y="1412405"/>
          <a:ext cx="1309194" cy="72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B1A5E-1B5B-4E26-BE61-FDD3CD6D23FC}">
      <dsp:nvSpPr>
        <dsp:cNvPr id="0" name=""/>
        <dsp:cNvSpPr/>
      </dsp:nvSpPr>
      <dsp:spPr>
        <a:xfrm rot="5400000">
          <a:off x="4137268" y="3168943"/>
          <a:ext cx="1212216" cy="105462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3E4D1F"/>
              </a:solidFill>
            </a:rPr>
            <a:t>AIAG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3E4D1F"/>
              </a:solidFill>
            </a:rPr>
            <a:t>VDA</a:t>
          </a:r>
          <a:endParaRPr lang="pt-BR" sz="1200" b="1" kern="1200" dirty="0">
            <a:solidFill>
              <a:srgbClr val="3E4D1F"/>
            </a:solidFill>
          </a:endParaRPr>
        </a:p>
      </dsp:txBody>
      <dsp:txXfrm rot="-5400000">
        <a:off x="4380408" y="3279053"/>
        <a:ext cx="725936" cy="834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D4A2-F048-4E82-894B-4B1C751C1108}">
      <dsp:nvSpPr>
        <dsp:cNvPr id="0" name=""/>
        <dsp:cNvSpPr/>
      </dsp:nvSpPr>
      <dsp:spPr>
        <a:xfrm rot="16200000">
          <a:off x="142" y="200250"/>
          <a:ext cx="1255500" cy="125550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3">
                  <a:lumMod val="50000"/>
                </a:schemeClr>
              </a:solidFill>
            </a:rPr>
            <a:t>LOCUS</a:t>
          </a:r>
          <a:endParaRPr lang="pt-BR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 rot="5400000">
        <a:off x="142" y="514125"/>
        <a:ext cx="1035788" cy="627750"/>
      </dsp:txXfrm>
    </dsp:sp>
    <dsp:sp modelId="{88FF76C2-2CD6-4DFC-9987-39F241B79532}">
      <dsp:nvSpPr>
        <dsp:cNvPr id="0" name=""/>
        <dsp:cNvSpPr/>
      </dsp:nvSpPr>
      <dsp:spPr>
        <a:xfrm rot="5400000">
          <a:off x="1336357" y="200249"/>
          <a:ext cx="1255500" cy="125550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3">
                  <a:lumMod val="50000"/>
                </a:schemeClr>
              </a:solidFill>
            </a:rPr>
            <a:t>INTERNO</a:t>
          </a:r>
          <a:endParaRPr lang="pt-BR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1556069" y="514124"/>
        <a:ext cx="1035788" cy="62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7D0B-54C0-48FA-9670-D39269F8B189}">
      <dsp:nvSpPr>
        <dsp:cNvPr id="0" name=""/>
        <dsp:cNvSpPr/>
      </dsp:nvSpPr>
      <dsp:spPr>
        <a:xfrm>
          <a:off x="0" y="1096000"/>
          <a:ext cx="6096000" cy="1872000"/>
        </a:xfrm>
        <a:prstGeom prst="right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0BF02CC-1495-460D-ADE0-58D18844E401}">
      <dsp:nvSpPr>
        <dsp:cNvPr id="0" name=""/>
        <dsp:cNvSpPr/>
      </dsp:nvSpPr>
      <dsp:spPr>
        <a:xfrm>
          <a:off x="491728" y="1564000"/>
          <a:ext cx="4994671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Promover a saúde física, mental e ...</a:t>
          </a:r>
          <a:endParaRPr lang="pt-BR" sz="2600" kern="1200" dirty="0"/>
        </a:p>
      </dsp:txBody>
      <dsp:txXfrm>
        <a:off x="491728" y="1564000"/>
        <a:ext cx="4994671" cy="93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8BF2E-7FFC-4D5E-B857-A95FFA334BAA}">
      <dsp:nvSpPr>
        <dsp:cNvPr id="0" name=""/>
        <dsp:cNvSpPr/>
      </dsp:nvSpPr>
      <dsp:spPr>
        <a:xfrm>
          <a:off x="4024873" y="2889355"/>
          <a:ext cx="2527854" cy="1358722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CHECK</a:t>
          </a:r>
          <a:r>
            <a:rPr lang="pt-BR" sz="1100" kern="1200" dirty="0" smtClean="0"/>
            <a:t> – </a:t>
          </a:r>
          <a:r>
            <a:rPr lang="pt-BR" sz="1200" kern="1200" dirty="0" smtClean="0"/>
            <a:t>MONITORAR E MEDIR OS PROCESSOS E RELATAR OS RESULTADOS</a:t>
          </a:r>
          <a:endParaRPr lang="pt-BR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</dsp:txBody>
      <dsp:txXfrm>
        <a:off x="4813076" y="3258882"/>
        <a:ext cx="1709804" cy="959347"/>
      </dsp:txXfrm>
    </dsp:sp>
    <dsp:sp modelId="{185781AF-EA7C-4C56-B9F1-8D15D15E07AE}">
      <dsp:nvSpPr>
        <dsp:cNvPr id="0" name=""/>
        <dsp:cNvSpPr/>
      </dsp:nvSpPr>
      <dsp:spPr>
        <a:xfrm>
          <a:off x="0" y="2889355"/>
          <a:ext cx="2527854" cy="1358722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ACT</a:t>
          </a:r>
          <a:r>
            <a:rPr lang="pt-BR" sz="1100" kern="1200" dirty="0" smtClean="0"/>
            <a:t> – </a:t>
          </a:r>
          <a:r>
            <a:rPr lang="pt-BR" sz="1200" kern="1200" dirty="0" smtClean="0"/>
            <a:t>EXECUTAR AÇÕES DE PADRONIZAÇÃO DOS PROCESSOS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</dsp:txBody>
      <dsp:txXfrm>
        <a:off x="29847" y="3258882"/>
        <a:ext cx="1709804" cy="959347"/>
      </dsp:txXfrm>
    </dsp:sp>
    <dsp:sp modelId="{94C63162-A9DB-4BC3-9193-F289C82745B7}">
      <dsp:nvSpPr>
        <dsp:cNvPr id="0" name=""/>
        <dsp:cNvSpPr/>
      </dsp:nvSpPr>
      <dsp:spPr>
        <a:xfrm>
          <a:off x="4024873" y="394"/>
          <a:ext cx="2527854" cy="1358722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DO</a:t>
          </a:r>
          <a:r>
            <a:rPr lang="pt-BR" sz="1100" kern="1200" dirty="0" smtClean="0"/>
            <a:t> – </a:t>
          </a:r>
          <a:r>
            <a:rPr lang="pt-BR" sz="1200" kern="1200" dirty="0" smtClean="0"/>
            <a:t>REALIZAR AS ATIVIDADES PLANEJADAS</a:t>
          </a:r>
          <a:endParaRPr lang="pt-BR" sz="1200" kern="1200" dirty="0"/>
        </a:p>
      </dsp:txBody>
      <dsp:txXfrm>
        <a:off x="4813076" y="30241"/>
        <a:ext cx="1709804" cy="959347"/>
      </dsp:txXfrm>
    </dsp:sp>
    <dsp:sp modelId="{9DCB48AF-A5BB-424A-ABFB-B454002066A1}">
      <dsp:nvSpPr>
        <dsp:cNvPr id="0" name=""/>
        <dsp:cNvSpPr/>
      </dsp:nvSpPr>
      <dsp:spPr>
        <a:xfrm>
          <a:off x="0" y="394"/>
          <a:ext cx="2527854" cy="1358722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1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PLAN</a:t>
          </a:r>
          <a:r>
            <a:rPr lang="pt-BR" sz="1100" kern="1200" dirty="0" smtClean="0"/>
            <a:t> – </a:t>
          </a:r>
          <a:r>
            <a:rPr lang="pt-BR" sz="1200" kern="1200" dirty="0" smtClean="0"/>
            <a:t>PLANEJAR AS ATIVIDADES DE ACORDO COM OS OBJETIVOS ESPERADOS</a:t>
          </a:r>
          <a:endParaRPr lang="pt-BR" sz="1200" kern="1200" dirty="0"/>
        </a:p>
      </dsp:txBody>
      <dsp:txXfrm>
        <a:off x="29847" y="30241"/>
        <a:ext cx="1709804" cy="959347"/>
      </dsp:txXfrm>
    </dsp:sp>
    <dsp:sp modelId="{2644026F-D60C-4703-9919-7ED33A84630D}">
      <dsp:nvSpPr>
        <dsp:cNvPr id="0" name=""/>
        <dsp:cNvSpPr/>
      </dsp:nvSpPr>
      <dsp:spPr>
        <a:xfrm>
          <a:off x="1394290" y="242162"/>
          <a:ext cx="1839588" cy="1839588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rgbClr val="76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800" kern="1200" dirty="0" smtClean="0"/>
            <a:t>P</a:t>
          </a:r>
          <a:endParaRPr lang="pt-BR" sz="8800" kern="1200" dirty="0"/>
        </a:p>
      </dsp:txBody>
      <dsp:txXfrm>
        <a:off x="1933093" y="780965"/>
        <a:ext cx="1300785" cy="1300785"/>
      </dsp:txXfrm>
    </dsp:sp>
    <dsp:sp modelId="{34501D77-A273-4C1D-849D-5670545BB6B6}">
      <dsp:nvSpPr>
        <dsp:cNvPr id="0" name=""/>
        <dsp:cNvSpPr/>
      </dsp:nvSpPr>
      <dsp:spPr>
        <a:xfrm rot="5400000">
          <a:off x="3318848" y="242162"/>
          <a:ext cx="1839588" cy="1839588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rgbClr val="0074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800" kern="1200" dirty="0" smtClean="0"/>
            <a:t>D</a:t>
          </a:r>
          <a:endParaRPr lang="pt-BR" sz="8800" kern="1200" dirty="0"/>
        </a:p>
      </dsp:txBody>
      <dsp:txXfrm rot="-5400000">
        <a:off x="3318848" y="780965"/>
        <a:ext cx="1300785" cy="1300785"/>
      </dsp:txXfrm>
    </dsp:sp>
    <dsp:sp modelId="{F2AB911B-3BEE-445D-A69A-1B2B0A0B617B}">
      <dsp:nvSpPr>
        <dsp:cNvPr id="0" name=""/>
        <dsp:cNvSpPr/>
      </dsp:nvSpPr>
      <dsp:spPr>
        <a:xfrm rot="10800000">
          <a:off x="3318848" y="2166720"/>
          <a:ext cx="1839588" cy="1839588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rgbClr val="0000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800" kern="1200" dirty="0" smtClean="0"/>
            <a:t>C</a:t>
          </a:r>
          <a:endParaRPr lang="pt-BR" sz="8800" kern="1200" dirty="0"/>
        </a:p>
      </dsp:txBody>
      <dsp:txXfrm rot="10800000">
        <a:off x="3318848" y="2166720"/>
        <a:ext cx="1300785" cy="1300785"/>
      </dsp:txXfrm>
    </dsp:sp>
    <dsp:sp modelId="{334B3AF8-D752-415F-9E7F-A92AA7F49879}">
      <dsp:nvSpPr>
        <dsp:cNvPr id="0" name=""/>
        <dsp:cNvSpPr/>
      </dsp:nvSpPr>
      <dsp:spPr>
        <a:xfrm rot="16200000">
          <a:off x="1394290" y="2166720"/>
          <a:ext cx="1839588" cy="1839588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rgbClr val="D5D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800" kern="1200" dirty="0" smtClean="0"/>
            <a:t>A</a:t>
          </a:r>
          <a:endParaRPr lang="pt-BR" sz="8800" kern="1200" dirty="0"/>
        </a:p>
      </dsp:txBody>
      <dsp:txXfrm rot="5400000">
        <a:off x="1933093" y="2166720"/>
        <a:ext cx="1300785" cy="1300785"/>
      </dsp:txXfrm>
    </dsp:sp>
    <dsp:sp modelId="{C20FAA39-9E7C-4D6C-91AC-8DE216979DEF}">
      <dsp:nvSpPr>
        <dsp:cNvPr id="0" name=""/>
        <dsp:cNvSpPr/>
      </dsp:nvSpPr>
      <dsp:spPr>
        <a:xfrm>
          <a:off x="2832507" y="1582435"/>
          <a:ext cx="887712" cy="871178"/>
        </a:xfrm>
        <a:prstGeom prst="circularArrow">
          <a:avLst/>
        </a:prstGeom>
        <a:solidFill>
          <a:srgbClr val="1E7882"/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7E78D-8C30-4BAD-BF51-33E00A37787D}">
      <dsp:nvSpPr>
        <dsp:cNvPr id="0" name=""/>
        <dsp:cNvSpPr/>
      </dsp:nvSpPr>
      <dsp:spPr>
        <a:xfrm rot="10800000">
          <a:off x="2832507" y="1794858"/>
          <a:ext cx="887712" cy="871178"/>
        </a:xfrm>
        <a:prstGeom prst="circularArrow">
          <a:avLst/>
        </a:prstGeom>
        <a:solidFill>
          <a:srgbClr val="1E7882"/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7F418-ADA3-4BB3-B8A1-398516268A07}">
      <dsp:nvSpPr>
        <dsp:cNvPr id="0" name=""/>
        <dsp:cNvSpPr/>
      </dsp:nvSpPr>
      <dsp:spPr>
        <a:xfrm>
          <a:off x="3237828" y="2875952"/>
          <a:ext cx="1984475" cy="128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78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Equipamentos</a:t>
          </a:r>
          <a:endParaRPr lang="pt-BR" sz="1200" b="1" kern="1200" dirty="0"/>
        </a:p>
      </dsp:txBody>
      <dsp:txXfrm>
        <a:off x="3861409" y="3225562"/>
        <a:ext cx="1332656" cy="907641"/>
      </dsp:txXfrm>
    </dsp:sp>
    <dsp:sp modelId="{95902AB8-335E-48DD-95B3-F80B3C93F7F9}">
      <dsp:nvSpPr>
        <dsp:cNvPr id="0" name=""/>
        <dsp:cNvSpPr/>
      </dsp:nvSpPr>
      <dsp:spPr>
        <a:xfrm>
          <a:off x="0" y="2875952"/>
          <a:ext cx="1984475" cy="128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78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Direto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Indireto</a:t>
          </a:r>
          <a:endParaRPr lang="pt-BR" sz="1200" b="1" kern="1200" dirty="0"/>
        </a:p>
      </dsp:txBody>
      <dsp:txXfrm>
        <a:off x="28238" y="3225562"/>
        <a:ext cx="1332656" cy="907641"/>
      </dsp:txXfrm>
    </dsp:sp>
    <dsp:sp modelId="{4BA0D4EB-2C54-4383-BF86-03B3B825FF82}">
      <dsp:nvSpPr>
        <dsp:cNvPr id="0" name=""/>
        <dsp:cNvSpPr/>
      </dsp:nvSpPr>
      <dsp:spPr>
        <a:xfrm>
          <a:off x="3237828" y="144285"/>
          <a:ext cx="1984475" cy="128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78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Ciclo</a:t>
          </a:r>
          <a:r>
            <a:rPr lang="en-US" sz="1200" b="1" kern="1200" dirty="0" smtClean="0"/>
            <a:t>/</a:t>
          </a:r>
          <a:r>
            <a:rPr lang="en-US" sz="1200" b="1" kern="1200" dirty="0" err="1" smtClean="0"/>
            <a:t>operação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prevista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Tempo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/>
            <a:t>Modo</a:t>
          </a:r>
          <a:r>
            <a:rPr lang="en-US" sz="1200" b="1" kern="1200" dirty="0" smtClean="0"/>
            <a:t> de </a:t>
          </a:r>
          <a:r>
            <a:rPr lang="en-US" sz="1200" b="1" kern="1200" dirty="0" err="1" smtClean="0"/>
            <a:t>execução</a:t>
          </a:r>
          <a:endParaRPr lang="pt-BR" sz="1200" b="1" kern="1200" dirty="0"/>
        </a:p>
      </dsp:txBody>
      <dsp:txXfrm>
        <a:off x="3861409" y="172523"/>
        <a:ext cx="1332656" cy="907641"/>
      </dsp:txXfrm>
    </dsp:sp>
    <dsp:sp modelId="{38084246-A558-443B-AE4B-61541CEB5807}">
      <dsp:nvSpPr>
        <dsp:cNvPr id="0" name=""/>
        <dsp:cNvSpPr/>
      </dsp:nvSpPr>
      <dsp:spPr>
        <a:xfrm>
          <a:off x="0" y="144285"/>
          <a:ext cx="1984475" cy="12854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E78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0" kern="1200" dirty="0" err="1" smtClean="0">
              <a:solidFill>
                <a:schemeClr val="tx1"/>
              </a:solidFill>
            </a:rPr>
            <a:t>Competência</a:t>
          </a:r>
          <a:endParaRPr lang="pt-BR" sz="1100" b="1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solidFill>
                <a:srgbClr val="FF0000"/>
              </a:solidFill>
            </a:rPr>
            <a:t>Educação</a:t>
          </a:r>
          <a:endParaRPr lang="pt-BR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solidFill>
                <a:srgbClr val="FF0000"/>
              </a:solidFill>
            </a:rPr>
            <a:t>Treinamento</a:t>
          </a:r>
          <a:endParaRPr lang="pt-BR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solidFill>
                <a:srgbClr val="FF0000"/>
              </a:solidFill>
            </a:rPr>
            <a:t>Experiência</a:t>
          </a:r>
          <a:endParaRPr lang="pt-BR" sz="1200" kern="1200" dirty="0">
            <a:solidFill>
              <a:srgbClr val="FF0000"/>
            </a:solidFill>
          </a:endParaRPr>
        </a:p>
      </dsp:txBody>
      <dsp:txXfrm>
        <a:off x="28238" y="172523"/>
        <a:ext cx="1332656" cy="907641"/>
      </dsp:txXfrm>
    </dsp:sp>
    <dsp:sp modelId="{5C56FB16-F243-4A24-9995-64CCC2AD08C6}">
      <dsp:nvSpPr>
        <dsp:cNvPr id="0" name=""/>
        <dsp:cNvSpPr/>
      </dsp:nvSpPr>
      <dsp:spPr>
        <a:xfrm>
          <a:off x="831551" y="373263"/>
          <a:ext cx="1739428" cy="1739428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M1</a:t>
          </a:r>
          <a:r>
            <a:rPr lang="en-US" sz="1700" b="1" kern="1200" dirty="0" smtClean="0"/>
            <a:t> </a:t>
          </a:r>
          <a:r>
            <a:rPr lang="en-US" sz="1600" b="1" kern="1200" dirty="0" smtClean="0"/>
            <a:t>MÃO-DE-OBRA</a:t>
          </a:r>
          <a:endParaRPr lang="pt-BR" sz="1600" b="1" kern="1200" dirty="0"/>
        </a:p>
      </dsp:txBody>
      <dsp:txXfrm>
        <a:off x="1341018" y="882730"/>
        <a:ext cx="1229961" cy="1229961"/>
      </dsp:txXfrm>
    </dsp:sp>
    <dsp:sp modelId="{49F61524-A83D-4CF2-9B7E-13641D661903}">
      <dsp:nvSpPr>
        <dsp:cNvPr id="0" name=""/>
        <dsp:cNvSpPr/>
      </dsp:nvSpPr>
      <dsp:spPr>
        <a:xfrm rot="5400000">
          <a:off x="2651323" y="373263"/>
          <a:ext cx="1739428" cy="1739428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M2</a:t>
          </a:r>
          <a:r>
            <a:rPr lang="en-US" sz="1700" b="1" kern="1200" dirty="0" smtClean="0"/>
            <a:t> </a:t>
          </a:r>
          <a:r>
            <a:rPr lang="en-US" sz="1600" b="1" kern="1200" dirty="0" smtClean="0"/>
            <a:t>MÉTODO</a:t>
          </a:r>
          <a:endParaRPr lang="pt-BR" sz="1600" b="1" kern="1200" dirty="0"/>
        </a:p>
      </dsp:txBody>
      <dsp:txXfrm rot="-5400000">
        <a:off x="2651323" y="882730"/>
        <a:ext cx="1229961" cy="1229961"/>
      </dsp:txXfrm>
    </dsp:sp>
    <dsp:sp modelId="{3D9DCC5A-3419-447C-8675-FCA64E28F6F6}">
      <dsp:nvSpPr>
        <dsp:cNvPr id="0" name=""/>
        <dsp:cNvSpPr/>
      </dsp:nvSpPr>
      <dsp:spPr>
        <a:xfrm rot="10800000">
          <a:off x="2651323" y="2193035"/>
          <a:ext cx="1739428" cy="1739428"/>
        </a:xfrm>
        <a:prstGeom prst="pieWedg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M3</a:t>
          </a:r>
          <a:r>
            <a:rPr lang="en-US" sz="1700" b="1" kern="1200" dirty="0" smtClean="0"/>
            <a:t> </a:t>
          </a:r>
          <a:r>
            <a:rPr lang="en-US" sz="1600" b="1" kern="1200" dirty="0" smtClean="0"/>
            <a:t>MÁQUINA</a:t>
          </a:r>
          <a:endParaRPr lang="pt-BR" sz="1600" b="1" kern="1200" dirty="0"/>
        </a:p>
      </dsp:txBody>
      <dsp:txXfrm rot="10800000">
        <a:off x="2651323" y="2193035"/>
        <a:ext cx="1229961" cy="1229961"/>
      </dsp:txXfrm>
    </dsp:sp>
    <dsp:sp modelId="{BCD18735-45F5-425A-AC19-06313E82020E}">
      <dsp:nvSpPr>
        <dsp:cNvPr id="0" name=""/>
        <dsp:cNvSpPr/>
      </dsp:nvSpPr>
      <dsp:spPr>
        <a:xfrm rot="16200000">
          <a:off x="831551" y="2193035"/>
          <a:ext cx="1739428" cy="1739428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M4</a:t>
          </a:r>
          <a:r>
            <a:rPr lang="en-US" sz="1800" b="1" kern="1200" dirty="0" smtClean="0"/>
            <a:t> </a:t>
          </a:r>
          <a:r>
            <a:rPr lang="en-US" sz="1600" b="1" kern="1200" dirty="0" smtClean="0"/>
            <a:t>MATERIAL</a:t>
          </a:r>
          <a:endParaRPr lang="pt-BR" sz="1600" b="1" kern="1200" dirty="0"/>
        </a:p>
      </dsp:txBody>
      <dsp:txXfrm rot="5400000">
        <a:off x="1341018" y="2193035"/>
        <a:ext cx="1229961" cy="1229961"/>
      </dsp:txXfrm>
    </dsp:sp>
    <dsp:sp modelId="{73E4BD34-4619-4765-B28D-5BEA12B5FDD5}">
      <dsp:nvSpPr>
        <dsp:cNvPr id="0" name=""/>
        <dsp:cNvSpPr/>
      </dsp:nvSpPr>
      <dsp:spPr>
        <a:xfrm>
          <a:off x="2310869" y="1791319"/>
          <a:ext cx="600564" cy="522230"/>
        </a:xfrm>
        <a:prstGeom prst="circularArrow">
          <a:avLst/>
        </a:prstGeom>
        <a:solidFill>
          <a:srgbClr val="1E7882"/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01E88-6661-406F-B369-E9C764C1C2A1}">
      <dsp:nvSpPr>
        <dsp:cNvPr id="0" name=""/>
        <dsp:cNvSpPr/>
      </dsp:nvSpPr>
      <dsp:spPr>
        <a:xfrm rot="10800000">
          <a:off x="2310869" y="1992177"/>
          <a:ext cx="600564" cy="522230"/>
        </a:xfrm>
        <a:prstGeom prst="circularArrow">
          <a:avLst/>
        </a:prstGeom>
        <a:solidFill>
          <a:srgbClr val="1E7882"/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04E72-58C8-40F6-ACF6-884D156178F9}">
      <dsp:nvSpPr>
        <dsp:cNvPr id="0" name=""/>
        <dsp:cNvSpPr/>
      </dsp:nvSpPr>
      <dsp:spPr>
        <a:xfrm>
          <a:off x="2334197" y="148909"/>
          <a:ext cx="2955290" cy="102633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343F8-F7D8-4D58-A0BD-FB9A022293C5}">
      <dsp:nvSpPr>
        <dsp:cNvPr id="0" name=""/>
        <dsp:cNvSpPr/>
      </dsp:nvSpPr>
      <dsp:spPr>
        <a:xfrm>
          <a:off x="3530058" y="2662051"/>
          <a:ext cx="572730" cy="366547"/>
        </a:xfrm>
        <a:prstGeom prst="downArrow">
          <a:avLst/>
        </a:prstGeom>
        <a:solidFill>
          <a:srgbClr val="1E7882"/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3BE02-52D5-4396-8627-24DC0A9B99B7}">
      <dsp:nvSpPr>
        <dsp:cNvPr id="0" name=""/>
        <dsp:cNvSpPr/>
      </dsp:nvSpPr>
      <dsp:spPr>
        <a:xfrm>
          <a:off x="2441870" y="2978199"/>
          <a:ext cx="2749107" cy="68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50000"/>
                </a:schemeClr>
              </a:solidFill>
            </a:rPr>
            <a:t>PR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</a:rPr>
            <a:t>OC</a:t>
          </a:r>
          <a:r>
            <a:rPr lang="en-US" sz="2400" b="1" kern="1200" dirty="0" smtClean="0">
              <a:solidFill>
                <a:schemeClr val="tx2">
                  <a:lumMod val="50000"/>
                </a:schemeClr>
              </a:solidFill>
            </a:rPr>
            <a:t>ES</a:t>
          </a: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SO</a:t>
          </a:r>
          <a:endParaRPr lang="pt-BR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41870" y="2978199"/>
        <a:ext cx="2749107" cy="687276"/>
      </dsp:txXfrm>
    </dsp:sp>
    <dsp:sp modelId="{05E2DE89-B569-46FF-A6FB-FAD18473890D}">
      <dsp:nvSpPr>
        <dsp:cNvPr id="0" name=""/>
        <dsp:cNvSpPr/>
      </dsp:nvSpPr>
      <dsp:spPr>
        <a:xfrm>
          <a:off x="3408639" y="1254509"/>
          <a:ext cx="1030915" cy="1030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M3</a:t>
          </a:r>
          <a:endParaRPr lang="pt-BR" sz="2800" kern="1200" dirty="0"/>
        </a:p>
      </dsp:txBody>
      <dsp:txXfrm>
        <a:off x="3559613" y="1405483"/>
        <a:ext cx="728967" cy="728967"/>
      </dsp:txXfrm>
    </dsp:sp>
    <dsp:sp modelId="{1B1705A7-E1AA-40B5-82BF-F2831CA08FEB}">
      <dsp:nvSpPr>
        <dsp:cNvPr id="0" name=""/>
        <dsp:cNvSpPr/>
      </dsp:nvSpPr>
      <dsp:spPr>
        <a:xfrm>
          <a:off x="2670962" y="481093"/>
          <a:ext cx="1030915" cy="10309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M4</a:t>
          </a:r>
          <a:endParaRPr lang="pt-BR" sz="2800" kern="1200" dirty="0"/>
        </a:p>
      </dsp:txBody>
      <dsp:txXfrm>
        <a:off x="2821936" y="632067"/>
        <a:ext cx="728967" cy="728967"/>
      </dsp:txXfrm>
    </dsp:sp>
    <dsp:sp modelId="{00DE5E87-4A1E-44F8-A06B-5D740F13F5AF}">
      <dsp:nvSpPr>
        <dsp:cNvPr id="0" name=""/>
        <dsp:cNvSpPr/>
      </dsp:nvSpPr>
      <dsp:spPr>
        <a:xfrm>
          <a:off x="3724787" y="231841"/>
          <a:ext cx="1030915" cy="10309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A46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M1</a:t>
          </a:r>
          <a:endParaRPr lang="pt-BR" sz="2800" kern="1200" dirty="0"/>
        </a:p>
      </dsp:txBody>
      <dsp:txXfrm>
        <a:off x="3875761" y="382815"/>
        <a:ext cx="728967" cy="728967"/>
      </dsp:txXfrm>
    </dsp:sp>
    <dsp:sp modelId="{F597B327-870B-4972-8958-27FAE0F0AE72}">
      <dsp:nvSpPr>
        <dsp:cNvPr id="0" name=""/>
        <dsp:cNvSpPr/>
      </dsp:nvSpPr>
      <dsp:spPr>
        <a:xfrm>
          <a:off x="2212778" y="22909"/>
          <a:ext cx="3207291" cy="25658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A46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A520D-610D-47BF-B120-45F57342E257}">
      <dsp:nvSpPr>
        <dsp:cNvPr id="0" name=""/>
        <dsp:cNvSpPr/>
      </dsp:nvSpPr>
      <dsp:spPr>
        <a:xfrm rot="5400000">
          <a:off x="964861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34EE2DE8-997F-4013-A26D-0009EF256832}">
      <dsp:nvSpPr>
        <dsp:cNvPr id="0" name=""/>
        <dsp:cNvSpPr/>
      </dsp:nvSpPr>
      <dsp:spPr>
        <a:xfrm>
          <a:off x="758182" y="23520"/>
          <a:ext cx="1313224" cy="919214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Detectado</a:t>
          </a:r>
          <a:r>
            <a:rPr lang="en-US" sz="1500" kern="1200" dirty="0" smtClean="0">
              <a:solidFill>
                <a:schemeClr val="accent2">
                  <a:lumMod val="50000"/>
                </a:schemeClr>
              </a:solidFill>
            </a:rPr>
            <a:t> no </a:t>
          </a: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próprio</a:t>
          </a:r>
          <a:r>
            <a:rPr lang="en-US" sz="15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processo</a:t>
          </a:r>
          <a:endParaRPr lang="pt-BR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03062" y="68400"/>
        <a:ext cx="1223464" cy="829454"/>
      </dsp:txXfrm>
    </dsp:sp>
    <dsp:sp modelId="{E2268E94-172B-4C5F-8D6E-DF9FE0593286}">
      <dsp:nvSpPr>
        <dsp:cNvPr id="0" name=""/>
        <dsp:cNvSpPr/>
      </dsp:nvSpPr>
      <dsp:spPr>
        <a:xfrm>
          <a:off x="2071407" y="111188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606FB-29A6-4429-B7FB-C4A5E2B54038}">
      <dsp:nvSpPr>
        <dsp:cNvPr id="0" name=""/>
        <dsp:cNvSpPr/>
      </dsp:nvSpPr>
      <dsp:spPr>
        <a:xfrm rot="5400000">
          <a:off x="2053664" y="1920855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4BDE28B-6DB4-4E3A-A09B-41973CB496C2}">
      <dsp:nvSpPr>
        <dsp:cNvPr id="0" name=""/>
        <dsp:cNvSpPr/>
      </dsp:nvSpPr>
      <dsp:spPr>
        <a:xfrm>
          <a:off x="1846985" y="1056101"/>
          <a:ext cx="1313224" cy="91921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Detectado</a:t>
          </a:r>
          <a:r>
            <a:rPr lang="en-US" sz="1500" kern="1200" dirty="0" smtClean="0">
              <a:solidFill>
                <a:schemeClr val="accent2">
                  <a:lumMod val="50000"/>
                </a:schemeClr>
              </a:solidFill>
            </a:rPr>
            <a:t> no </a:t>
          </a: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processo</a:t>
          </a:r>
          <a:r>
            <a:rPr lang="en-US" sz="15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seguinte</a:t>
          </a:r>
          <a:endParaRPr lang="pt-BR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91865" y="1100981"/>
        <a:ext cx="1223464" cy="829454"/>
      </dsp:txXfrm>
    </dsp:sp>
    <dsp:sp modelId="{13E52F0C-5379-4C8B-8716-2A4A4B5D0A2E}">
      <dsp:nvSpPr>
        <dsp:cNvPr id="0" name=""/>
        <dsp:cNvSpPr/>
      </dsp:nvSpPr>
      <dsp:spPr>
        <a:xfrm>
          <a:off x="3160210" y="1143769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1BA6E-1AD8-4CEA-9A39-F945561C13B6}">
      <dsp:nvSpPr>
        <dsp:cNvPr id="0" name=""/>
        <dsp:cNvSpPr/>
      </dsp:nvSpPr>
      <dsp:spPr>
        <a:xfrm rot="5400000">
          <a:off x="3142467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3DCF032-D2E4-448E-A125-970CDD7B5D25}">
      <dsp:nvSpPr>
        <dsp:cNvPr id="0" name=""/>
        <dsp:cNvSpPr/>
      </dsp:nvSpPr>
      <dsp:spPr>
        <a:xfrm>
          <a:off x="2935789" y="2088683"/>
          <a:ext cx="1313224" cy="919214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Detectado</a:t>
          </a:r>
          <a:r>
            <a:rPr lang="en-US" sz="1500" kern="1200" dirty="0" smtClean="0">
              <a:solidFill>
                <a:schemeClr val="accent2">
                  <a:lumMod val="50000"/>
                </a:schemeClr>
              </a:solidFill>
            </a:rPr>
            <a:t> no </a:t>
          </a: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controle</a:t>
          </a:r>
          <a:r>
            <a:rPr lang="en-US" sz="1500" kern="1200" dirty="0" smtClean="0">
              <a:solidFill>
                <a:schemeClr val="accent2">
                  <a:lumMod val="50000"/>
                </a:schemeClr>
              </a:solidFill>
            </a:rPr>
            <a:t> no final de </a:t>
          </a:r>
          <a:r>
            <a:rPr lang="en-US" sz="1500" kern="1200" dirty="0" err="1" smtClean="0">
              <a:solidFill>
                <a:schemeClr val="accent2">
                  <a:lumMod val="50000"/>
                </a:schemeClr>
              </a:solidFill>
            </a:rPr>
            <a:t>linha</a:t>
          </a:r>
          <a:endParaRPr lang="pt-BR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980669" y="2133563"/>
        <a:ext cx="1223464" cy="829454"/>
      </dsp:txXfrm>
    </dsp:sp>
    <dsp:sp modelId="{C2E94B84-ECCC-47F2-B719-91B236D4A632}">
      <dsp:nvSpPr>
        <dsp:cNvPr id="0" name=""/>
        <dsp:cNvSpPr/>
      </dsp:nvSpPr>
      <dsp:spPr>
        <a:xfrm>
          <a:off x="4249014" y="2176351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D8851-CBEA-4E9E-9134-D64E0C9CF48E}">
      <dsp:nvSpPr>
        <dsp:cNvPr id="0" name=""/>
        <dsp:cNvSpPr/>
      </dsp:nvSpPr>
      <dsp:spPr>
        <a:xfrm>
          <a:off x="4024592" y="3121264"/>
          <a:ext cx="1313224" cy="919214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Detectado</a:t>
          </a:r>
          <a:r>
            <a:rPr lang="en-US" sz="15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 no </a:t>
          </a:r>
          <a:r>
            <a:rPr lang="en-US" sz="1500" kern="1200" dirty="0" err="1" smtClean="0">
              <a:solidFill>
                <a:schemeClr val="accent2">
                  <a:lumMod val="20000"/>
                  <a:lumOff val="80000"/>
                </a:schemeClr>
              </a:solidFill>
            </a:rPr>
            <a:t>cliente</a:t>
          </a:r>
          <a:endParaRPr lang="pt-BR" sz="15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4069472" y="3166144"/>
        <a:ext cx="1223464" cy="829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295EE-9A53-4D6A-824E-5CFBEE369AB5}">
      <dsp:nvSpPr>
        <dsp:cNvPr id="0" name=""/>
        <dsp:cNvSpPr/>
      </dsp:nvSpPr>
      <dsp:spPr>
        <a:xfrm rot="5400000">
          <a:off x="-160055" y="160856"/>
          <a:ext cx="1067035" cy="746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SEIRI</a:t>
          </a:r>
          <a:endParaRPr lang="pt-BR" sz="1400" kern="1200" dirty="0"/>
        </a:p>
      </dsp:txBody>
      <dsp:txXfrm rot="-5400000">
        <a:off x="1" y="374264"/>
        <a:ext cx="746925" cy="320110"/>
      </dsp:txXfrm>
    </dsp:sp>
    <dsp:sp modelId="{4BE39B1B-56D2-4A98-9DC8-7BABB393B8A6}">
      <dsp:nvSpPr>
        <dsp:cNvPr id="0" name=""/>
        <dsp:cNvSpPr/>
      </dsp:nvSpPr>
      <dsp:spPr>
        <a:xfrm rot="5400000">
          <a:off x="3602903" y="-2855178"/>
          <a:ext cx="693573" cy="6405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 smtClean="0"/>
            <a:t>UTILIZAÇÃO</a:t>
          </a:r>
          <a:endParaRPr lang="pt-BR" sz="4000" kern="1200" dirty="0"/>
        </a:p>
      </dsp:txBody>
      <dsp:txXfrm rot="-5400000">
        <a:off x="746925" y="34657"/>
        <a:ext cx="6371673" cy="625859"/>
      </dsp:txXfrm>
    </dsp:sp>
    <dsp:sp modelId="{A7DB322C-C6E1-45F4-9C0B-BBD31E998395}">
      <dsp:nvSpPr>
        <dsp:cNvPr id="0" name=""/>
        <dsp:cNvSpPr/>
      </dsp:nvSpPr>
      <dsp:spPr>
        <a:xfrm rot="5400000">
          <a:off x="-160055" y="1110450"/>
          <a:ext cx="1067035" cy="746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SEITON</a:t>
          </a:r>
          <a:endParaRPr lang="pt-BR" sz="1400" kern="1200" dirty="0"/>
        </a:p>
      </dsp:txBody>
      <dsp:txXfrm rot="-5400000">
        <a:off x="1" y="1323858"/>
        <a:ext cx="746925" cy="320110"/>
      </dsp:txXfrm>
    </dsp:sp>
    <dsp:sp modelId="{ADEC92A5-405C-4C58-B9A5-202D49B5CE5D}">
      <dsp:nvSpPr>
        <dsp:cNvPr id="0" name=""/>
        <dsp:cNvSpPr/>
      </dsp:nvSpPr>
      <dsp:spPr>
        <a:xfrm rot="5400000">
          <a:off x="3602903" y="-1905583"/>
          <a:ext cx="693573" cy="6405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 smtClean="0"/>
            <a:t>ORGANIZAÇÃO</a:t>
          </a:r>
          <a:endParaRPr lang="pt-BR" sz="4000" kern="1200" dirty="0"/>
        </a:p>
      </dsp:txBody>
      <dsp:txXfrm rot="-5400000">
        <a:off x="746925" y="984252"/>
        <a:ext cx="6371673" cy="625859"/>
      </dsp:txXfrm>
    </dsp:sp>
    <dsp:sp modelId="{182A2C55-1193-4EF3-B7C7-69B372316910}">
      <dsp:nvSpPr>
        <dsp:cNvPr id="0" name=""/>
        <dsp:cNvSpPr/>
      </dsp:nvSpPr>
      <dsp:spPr>
        <a:xfrm rot="5400000">
          <a:off x="-160055" y="2060044"/>
          <a:ext cx="1067035" cy="746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SEISO</a:t>
          </a:r>
          <a:endParaRPr lang="pt-BR" sz="1400" kern="1200" dirty="0"/>
        </a:p>
      </dsp:txBody>
      <dsp:txXfrm rot="-5400000">
        <a:off x="1" y="2273452"/>
        <a:ext cx="746925" cy="320110"/>
      </dsp:txXfrm>
    </dsp:sp>
    <dsp:sp modelId="{EDF54555-530B-4E2B-A820-69F955B387D6}">
      <dsp:nvSpPr>
        <dsp:cNvPr id="0" name=""/>
        <dsp:cNvSpPr/>
      </dsp:nvSpPr>
      <dsp:spPr>
        <a:xfrm rot="5400000">
          <a:off x="3602903" y="-955989"/>
          <a:ext cx="693573" cy="6405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 smtClean="0"/>
            <a:t>LIMPEZA</a:t>
          </a:r>
          <a:endParaRPr lang="pt-BR" sz="4000" kern="1200" dirty="0"/>
        </a:p>
      </dsp:txBody>
      <dsp:txXfrm rot="-5400000">
        <a:off x="746925" y="1933846"/>
        <a:ext cx="6371673" cy="625859"/>
      </dsp:txXfrm>
    </dsp:sp>
    <dsp:sp modelId="{00CFEFF9-D1AA-41C8-B872-7C1DD178A37A}">
      <dsp:nvSpPr>
        <dsp:cNvPr id="0" name=""/>
        <dsp:cNvSpPr/>
      </dsp:nvSpPr>
      <dsp:spPr>
        <a:xfrm rot="5400000">
          <a:off x="-160055" y="3009638"/>
          <a:ext cx="1067035" cy="746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SEIKETSU</a:t>
          </a:r>
          <a:endParaRPr lang="pt-BR" sz="1400" kern="1200" dirty="0"/>
        </a:p>
      </dsp:txBody>
      <dsp:txXfrm rot="-5400000">
        <a:off x="1" y="3223046"/>
        <a:ext cx="746925" cy="320110"/>
      </dsp:txXfrm>
    </dsp:sp>
    <dsp:sp modelId="{45D6935B-FF70-44C7-B79C-8EC2F1A7D0DF}">
      <dsp:nvSpPr>
        <dsp:cNvPr id="0" name=""/>
        <dsp:cNvSpPr/>
      </dsp:nvSpPr>
      <dsp:spPr>
        <a:xfrm rot="5400000">
          <a:off x="3602903" y="-6395"/>
          <a:ext cx="693573" cy="6405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 smtClean="0"/>
            <a:t>PADRONIZAÇÃO</a:t>
          </a:r>
          <a:endParaRPr lang="pt-BR" sz="4000" kern="1200" dirty="0"/>
        </a:p>
      </dsp:txBody>
      <dsp:txXfrm rot="-5400000">
        <a:off x="746925" y="2883441"/>
        <a:ext cx="6371673" cy="625859"/>
      </dsp:txXfrm>
    </dsp:sp>
    <dsp:sp modelId="{48174CE7-B5C1-4CFF-91C6-8A1471642911}">
      <dsp:nvSpPr>
        <dsp:cNvPr id="0" name=""/>
        <dsp:cNvSpPr/>
      </dsp:nvSpPr>
      <dsp:spPr>
        <a:xfrm rot="5400000">
          <a:off x="-160055" y="3959232"/>
          <a:ext cx="1067035" cy="746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SHITSUKE</a:t>
          </a:r>
          <a:endParaRPr lang="pt-BR" sz="1400" kern="1200" dirty="0"/>
        </a:p>
      </dsp:txBody>
      <dsp:txXfrm rot="-5400000">
        <a:off x="1" y="4172640"/>
        <a:ext cx="746925" cy="320110"/>
      </dsp:txXfrm>
    </dsp:sp>
    <dsp:sp modelId="{7071F641-3E4C-40AE-AC18-603FE7D930FC}">
      <dsp:nvSpPr>
        <dsp:cNvPr id="0" name=""/>
        <dsp:cNvSpPr/>
      </dsp:nvSpPr>
      <dsp:spPr>
        <a:xfrm rot="5400000">
          <a:off x="3602903" y="943198"/>
          <a:ext cx="693573" cy="6405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 smtClean="0"/>
            <a:t>AUTODISCIPLINA</a:t>
          </a:r>
          <a:endParaRPr lang="pt-BR" sz="4000" kern="1200" dirty="0"/>
        </a:p>
      </dsp:txBody>
      <dsp:txXfrm rot="-5400000">
        <a:off x="746925" y="3833034"/>
        <a:ext cx="6371673" cy="625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7152-102D-463D-B71F-7F2847C5B9E5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Seguir os critérios definidos</a:t>
          </a:r>
          <a:endParaRPr lang="pt-BR" sz="2000" kern="1200" dirty="0"/>
        </a:p>
      </dsp:txBody>
      <dsp:txXfrm>
        <a:off x="3210560" y="987551"/>
        <a:ext cx="1219200" cy="1016000"/>
      </dsp:txXfrm>
    </dsp:sp>
    <dsp:sp modelId="{92C3E4B7-7512-48CB-B02D-594777FC3118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Revisar os critérios quando necessário</a:t>
          </a:r>
          <a:endParaRPr lang="pt-BR" sz="2000" kern="1200" dirty="0"/>
        </a:p>
      </dsp:txBody>
      <dsp:txXfrm>
        <a:off x="2153920" y="2600960"/>
        <a:ext cx="1828800" cy="894080"/>
      </dsp:txXfrm>
    </dsp:sp>
    <dsp:sp modelId="{D587E584-DD58-4AF2-BB6A-CAF724E8C2B4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Definir critérios</a:t>
          </a:r>
          <a:endParaRPr lang="pt-BR" sz="2000" kern="1200" dirty="0"/>
        </a:p>
      </dsp:txBody>
      <dsp:txXfrm>
        <a:off x="1666239" y="987551"/>
        <a:ext cx="1219200" cy="1016000"/>
      </dsp:txXfrm>
    </dsp:sp>
    <dsp:sp modelId="{29B1E5EB-9615-4435-A26F-3FCAD27E6FC1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E4EEA-AA1C-4FA8-90B0-F35BCF567766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30F7D-FCFE-427F-9A66-930F7CEA8EDB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4918-20E9-41FC-8B17-1B0CF1338632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C738-4E31-47D2-AFDB-575696E7C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97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0F002-7146-49C4-8962-BA568127C3D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D807C-30E3-43F0-9A1C-3C47DBC7D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44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42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8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55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1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88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2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43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59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73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60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83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42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02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3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2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26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66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29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34C6-07C6-48FA-8366-FF9DEF1396A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6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34C6-07C6-48FA-8366-FF9DEF1396AA}" type="datetimeFigureOut">
              <a:rPr lang="pt-BR" smtClean="0"/>
              <a:t>25/10/2019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A0C9-59E4-4775-B712-427DB7B4B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21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7696-9A01-4F93-A862-2077CD18ECD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B832-4D62-4D25-B3A5-4C14CA057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7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6" Type="http://schemas.openxmlformats.org/officeDocument/2006/relationships/diagramColors" Target="../diagrams/colors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microsoft.com/office/2007/relationships/hdphoto" Target="../media/hdphoto1.wdp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.png"/><Relationship Id="rId11" Type="http://schemas.microsoft.com/office/2007/relationships/diagramDrawing" Target="../diagrams/drawing4.xml"/><Relationship Id="rId5" Type="http://schemas.microsoft.com/office/2007/relationships/hdphoto" Target="../media/hdphoto1.wdp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5.jpeg"/><Relationship Id="rId3" Type="http://schemas.openxmlformats.org/officeDocument/2006/relationships/image" Target="../media/image24.jpg"/><Relationship Id="rId7" Type="http://schemas.openxmlformats.org/officeDocument/2006/relationships/image" Target="../media/image4.png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microsoft.com/office/2007/relationships/hdphoto" Target="../media/hdphoto1.wdp"/><Relationship Id="rId11" Type="http://schemas.openxmlformats.org/officeDocument/2006/relationships/diagramColors" Target="../diagrams/colors5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5.xml"/><Relationship Id="rId1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microsoft.com/office/2007/relationships/hdphoto" Target="../media/hdphoto1.wdp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.png"/><Relationship Id="rId7" Type="http://schemas.openxmlformats.org/officeDocument/2006/relationships/diagramData" Target="../diagrams/data7.xml"/><Relationship Id="rId12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.png"/><Relationship Id="rId11" Type="http://schemas.microsoft.com/office/2007/relationships/diagramDrawing" Target="../diagrams/drawing7.xml"/><Relationship Id="rId5" Type="http://schemas.microsoft.com/office/2007/relationships/hdphoto" Target="../media/hdphoto1.wdp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.png"/><Relationship Id="rId7" Type="http://schemas.openxmlformats.org/officeDocument/2006/relationships/diagramData" Target="../diagrams/data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4.png"/><Relationship Id="rId11" Type="http://schemas.microsoft.com/office/2007/relationships/diagramDrawing" Target="../diagrams/drawing8.xml"/><Relationship Id="rId5" Type="http://schemas.microsoft.com/office/2007/relationships/hdphoto" Target="../media/hdphoto1.wdp"/><Relationship Id="rId10" Type="http://schemas.openxmlformats.org/officeDocument/2006/relationships/diagramColors" Target="../diagrams/colors8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2.png"/><Relationship Id="rId7" Type="http://schemas.openxmlformats.org/officeDocument/2006/relationships/diagramData" Target="../diagrams/data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microsoft.com/office/2007/relationships/hdphoto" Target="../media/hdphoto1.wdp"/><Relationship Id="rId10" Type="http://schemas.openxmlformats.org/officeDocument/2006/relationships/diagramColors" Target="../diagrams/colors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4.png"/><Relationship Id="rId10" Type="http://schemas.microsoft.com/office/2007/relationships/diagramDrawing" Target="../diagrams/drawing10.xml"/><Relationship Id="rId4" Type="http://schemas.microsoft.com/office/2007/relationships/hdphoto" Target="../media/hdphoto1.wdp"/><Relationship Id="rId9" Type="http://schemas.openxmlformats.org/officeDocument/2006/relationships/diagramColors" Target="../diagrams/colors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556792"/>
            <a:ext cx="84249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QUALIDADE ISO 9001</a:t>
            </a:r>
          </a:p>
          <a:p>
            <a:endParaRPr lang="pt-BR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  <a:p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UMA PORTA PARA A EXCELÊNCIA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71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1 - Foco no cliente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1323439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O foco principal da gestão da qualidade é atender às necessidades dos clientes e empenhar-se em exceder as expectativas dos clientes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436096" y="2564904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2 - Liderança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1938992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Líderes em todos os níveis estabelecem uma unidade de propósito e direcionamento e criam condições para que as pessoas estejam engajadas para alcançar os objetivos da qualidade da organização.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724440" y="1700808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1743938"/>
              </p:ext>
            </p:extLst>
          </p:nvPr>
        </p:nvGraphicFramePr>
        <p:xfrm>
          <a:off x="323528" y="4077072"/>
          <a:ext cx="259228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7197854"/>
              </p:ext>
            </p:extLst>
          </p:nvPr>
        </p:nvGraphicFramePr>
        <p:xfrm>
          <a:off x="3996224" y="4653320"/>
          <a:ext cx="2592000" cy="16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2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3 – </a:t>
            </a:r>
            <a:r>
              <a:rPr lang="en-US" sz="2800" b="1" dirty="0" err="1" smtClean="0"/>
              <a:t>Engajamento</a:t>
            </a:r>
            <a:r>
              <a:rPr lang="en-US" sz="2800" b="1" dirty="0" smtClean="0"/>
              <a:t> das </a:t>
            </a:r>
            <a:r>
              <a:rPr lang="en-US" sz="2800" b="1" dirty="0" err="1" smtClean="0"/>
              <a:t>pessoas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1631216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Pessoas competentes, com poder e engajadas, em todos os níveis na organização, são essenciais para aumentar a capacidade da organização em criar e entregar valor.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436096" y="2564904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2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4 – </a:t>
            </a:r>
            <a:r>
              <a:rPr lang="en-US" sz="2800" b="1" dirty="0" err="1" smtClean="0"/>
              <a:t>Abordagem</a:t>
            </a:r>
            <a:r>
              <a:rPr lang="en-US" sz="2800" b="1" dirty="0" smtClean="0"/>
              <a:t> de processo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1938992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Resultados consistentes e previsíveis são alcançados de forma mais </a:t>
            </a:r>
            <a:r>
              <a:rPr lang="pt-BR" sz="20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eficáz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e eficiente quando as atividades são compreendidas e gerenciadas como processos inter-relacionados que funcionam como um sistema coerente.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436096" y="2564904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4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5 - Melhoria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707886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As organizações de sucesso têm um foco contínuo na melhoria.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436096" y="2564904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6 – </a:t>
            </a:r>
            <a:r>
              <a:rPr lang="en-US" sz="2800" b="1" dirty="0" err="1" smtClean="0"/>
              <a:t>Tomada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decisão</a:t>
            </a:r>
            <a:r>
              <a:rPr lang="en-US" sz="2800" b="1" dirty="0" smtClean="0"/>
              <a:t> com base em </a:t>
            </a:r>
            <a:r>
              <a:rPr lang="en-US" sz="2800" b="1" dirty="0" err="1" smtClean="0"/>
              <a:t>evidência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1323439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Decisões com base na análise e avaliação de dados e informações são mais propensas a produzir resultados desejados.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436096" y="2564904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7 – Gestão de </a:t>
            </a:r>
            <a:r>
              <a:rPr lang="en-US" sz="2800" b="1" dirty="0" err="1" smtClean="0"/>
              <a:t>relacionamento</a:t>
            </a:r>
            <a:endParaRPr lang="pt-BR" sz="2800" b="1" dirty="0"/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75535"/>
            <a:ext cx="4320481" cy="1631216"/>
          </a:xfrm>
        </p:spPr>
        <p:txBody>
          <a:bodyPr wrap="square">
            <a:spAutoFit/>
          </a:bodyPr>
          <a:lstStyle/>
          <a:p>
            <a:pPr algn="l"/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Para o sucesso sustentado, as organizações gerenciam seus relacionamentos com as partes interessadas pertinentes, como provedores.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uxograma: Conector 11"/>
          <p:cNvSpPr/>
          <p:nvPr/>
        </p:nvSpPr>
        <p:spPr>
          <a:xfrm>
            <a:off x="5436096" y="2564904"/>
            <a:ext cx="2808000" cy="2808312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3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implified Arabic Fixed" panose="02070309020205020404" pitchFamily="49" charset="-78"/>
              </a:rPr>
              <a:t>ABORDAGEM DE PROCESSO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4246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7278591"/>
              </p:ext>
            </p:extLst>
          </p:nvPr>
        </p:nvGraphicFramePr>
        <p:xfrm>
          <a:off x="133164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3226912"/>
            <a:ext cx="1512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CLIENTE</a:t>
            </a:r>
          </a:p>
          <a:p>
            <a:pPr algn="ctr"/>
            <a:r>
              <a:rPr lang="pt-BR" dirty="0" smtClean="0"/>
              <a:t>(</a:t>
            </a:r>
            <a:r>
              <a:rPr lang="pt-BR" dirty="0" smtClean="0">
                <a:solidFill>
                  <a:srgbClr val="FF0000"/>
                </a:solidFill>
              </a:rPr>
              <a:t>requisitos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236296" y="3904020"/>
            <a:ext cx="1866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CLIENTE</a:t>
            </a:r>
          </a:p>
          <a:p>
            <a:pPr algn="ctr"/>
            <a:r>
              <a:rPr lang="pt-BR" dirty="0" smtClean="0"/>
              <a:t>(</a:t>
            </a:r>
            <a:r>
              <a:rPr lang="pt-BR" dirty="0" smtClean="0">
                <a:solidFill>
                  <a:srgbClr val="FF0000"/>
                </a:solidFill>
              </a:rPr>
              <a:t>produto/serviço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9" name="Seta para cima 8"/>
          <p:cNvSpPr/>
          <p:nvPr/>
        </p:nvSpPr>
        <p:spPr>
          <a:xfrm>
            <a:off x="1835696" y="4149080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>
            <a:off x="2339752" y="4221088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>
            <a:off x="2843808" y="4293096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>
            <a:off x="3347864" y="4365104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>
            <a:off x="3851920" y="4437112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>
            <a:off x="4355976" y="4509120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cima 32"/>
          <p:cNvSpPr/>
          <p:nvPr/>
        </p:nvSpPr>
        <p:spPr>
          <a:xfrm>
            <a:off x="4860032" y="4581128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cima 33"/>
          <p:cNvSpPr/>
          <p:nvPr/>
        </p:nvSpPr>
        <p:spPr>
          <a:xfrm>
            <a:off x="5364088" y="4653136"/>
            <a:ext cx="432048" cy="72008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8829910">
            <a:off x="918585" y="5316391"/>
            <a:ext cx="1332000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Atendimento</a:t>
            </a:r>
            <a:endParaRPr lang="pt-BR" sz="1400" dirty="0"/>
          </a:p>
        </p:txBody>
      </p:sp>
      <p:sp>
        <p:nvSpPr>
          <p:cNvPr id="35" name="Retângulo 34"/>
          <p:cNvSpPr/>
          <p:nvPr/>
        </p:nvSpPr>
        <p:spPr>
          <a:xfrm rot="18829910">
            <a:off x="1457851" y="5372611"/>
            <a:ext cx="1288228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Recepção</a:t>
            </a:r>
            <a:endParaRPr lang="pt-BR" sz="1400" dirty="0"/>
          </a:p>
        </p:txBody>
      </p:sp>
      <p:sp>
        <p:nvSpPr>
          <p:cNvPr id="36" name="Retângulo 35"/>
          <p:cNvSpPr/>
          <p:nvPr/>
        </p:nvSpPr>
        <p:spPr>
          <a:xfrm rot="18829910">
            <a:off x="2091030" y="5390368"/>
            <a:ext cx="1137816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Agendamento</a:t>
            </a:r>
            <a:endParaRPr lang="pt-BR" sz="1200" dirty="0"/>
          </a:p>
        </p:txBody>
      </p:sp>
      <p:sp>
        <p:nvSpPr>
          <p:cNvPr id="39" name="Retângulo 38"/>
          <p:cNvSpPr/>
          <p:nvPr/>
        </p:nvSpPr>
        <p:spPr>
          <a:xfrm rot="18829910">
            <a:off x="2623971" y="5452330"/>
            <a:ext cx="1109968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Enfermagem</a:t>
            </a:r>
            <a:endParaRPr lang="pt-BR" sz="1400" dirty="0"/>
          </a:p>
        </p:txBody>
      </p:sp>
      <p:sp>
        <p:nvSpPr>
          <p:cNvPr id="40" name="Retângulo 39"/>
          <p:cNvSpPr/>
          <p:nvPr/>
        </p:nvSpPr>
        <p:spPr>
          <a:xfrm rot="18829910">
            <a:off x="3250146" y="5472285"/>
            <a:ext cx="965663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Compras</a:t>
            </a:r>
            <a:endParaRPr lang="pt-BR" sz="1400" dirty="0"/>
          </a:p>
        </p:txBody>
      </p:sp>
      <p:sp>
        <p:nvSpPr>
          <p:cNvPr id="47" name="Retângulo 46"/>
          <p:cNvSpPr/>
          <p:nvPr/>
        </p:nvSpPr>
        <p:spPr>
          <a:xfrm rot="18829910">
            <a:off x="3865597" y="5494555"/>
            <a:ext cx="827750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Financeiro</a:t>
            </a:r>
            <a:endParaRPr lang="pt-BR" sz="1200" dirty="0"/>
          </a:p>
        </p:txBody>
      </p:sp>
      <p:sp>
        <p:nvSpPr>
          <p:cNvPr id="48" name="Retângulo 47"/>
          <p:cNvSpPr/>
          <p:nvPr/>
        </p:nvSpPr>
        <p:spPr>
          <a:xfrm rot="18829910">
            <a:off x="4421894" y="5546564"/>
            <a:ext cx="772304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RH</a:t>
            </a:r>
            <a:endParaRPr lang="pt-BR" sz="1400" dirty="0"/>
          </a:p>
        </p:txBody>
      </p:sp>
      <p:sp>
        <p:nvSpPr>
          <p:cNvPr id="49" name="Retângulo 48"/>
          <p:cNvSpPr/>
          <p:nvPr/>
        </p:nvSpPr>
        <p:spPr>
          <a:xfrm rot="18829910">
            <a:off x="5003862" y="5585365"/>
            <a:ext cx="680238" cy="2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TI</a:t>
            </a:r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>
            <a:off x="3275856" y="2348880"/>
            <a:ext cx="432000" cy="720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50" name="Seta para baixo 49"/>
          <p:cNvSpPr/>
          <p:nvPr/>
        </p:nvSpPr>
        <p:spPr>
          <a:xfrm>
            <a:off x="4932088" y="2636912"/>
            <a:ext cx="432000" cy="7200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2123728" y="2492896"/>
            <a:ext cx="1137816" cy="2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Alta Direção</a:t>
            </a:r>
            <a:endParaRPr lang="pt-BR" sz="1400" dirty="0"/>
          </a:p>
        </p:txBody>
      </p:sp>
      <p:sp>
        <p:nvSpPr>
          <p:cNvPr id="53" name="Retângulo 52"/>
          <p:cNvSpPr/>
          <p:nvPr/>
        </p:nvSpPr>
        <p:spPr>
          <a:xfrm>
            <a:off x="4211960" y="2780952"/>
            <a:ext cx="720000" cy="2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SGQ</a:t>
            </a:r>
            <a:endParaRPr lang="pt-BR" sz="1400" dirty="0"/>
          </a:p>
        </p:txBody>
      </p:sp>
      <p:sp>
        <p:nvSpPr>
          <p:cNvPr id="56" name="Seta em curva para cima 55"/>
          <p:cNvSpPr/>
          <p:nvPr/>
        </p:nvSpPr>
        <p:spPr>
          <a:xfrm rot="11168991">
            <a:off x="666011" y="1505941"/>
            <a:ext cx="7956496" cy="2006703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7128712" y="1628800"/>
            <a:ext cx="1547744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Satisfação do Cliente</a:t>
            </a:r>
            <a:endParaRPr lang="pt-BR" sz="12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3795498" y="1825077"/>
            <a:ext cx="96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RECURSOS</a:t>
            </a:r>
            <a:endParaRPr lang="pt-BR" sz="1400" b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779912" y="6145559"/>
            <a:ext cx="96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APOIO</a:t>
            </a:r>
            <a:endParaRPr lang="pt-BR" sz="14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Mapa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melhoria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contínua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3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55662"/>
              </p:ext>
            </p:extLst>
          </p:nvPr>
        </p:nvGraphicFramePr>
        <p:xfrm>
          <a:off x="179512" y="2060848"/>
          <a:ext cx="8784976" cy="387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</a:t>
                      </a:r>
                      <a:r>
                        <a:rPr lang="pt-BR" sz="1200" dirty="0" smtClean="0"/>
                        <a:t>UPLIER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100" dirty="0" smtClean="0"/>
                        <a:t>Fornecedor</a:t>
                      </a:r>
                      <a:endParaRPr lang="pt-BR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</a:t>
                      </a:r>
                      <a:r>
                        <a:rPr lang="pt-BR" sz="1200" dirty="0" smtClean="0"/>
                        <a:t>NPUT</a:t>
                      </a:r>
                    </a:p>
                    <a:p>
                      <a:pPr algn="ctr"/>
                      <a:r>
                        <a:rPr lang="pt-BR" sz="1100" dirty="0" smtClean="0"/>
                        <a:t>Entrada</a:t>
                      </a:r>
                      <a:endParaRPr lang="pt-BR" sz="12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</a:t>
                      </a:r>
                      <a:r>
                        <a:rPr lang="pt-BR" sz="1200" dirty="0" smtClean="0"/>
                        <a:t>ROCESS</a:t>
                      </a:r>
                    </a:p>
                    <a:p>
                      <a:pPr algn="ctr"/>
                      <a:r>
                        <a:rPr lang="pt-BR" sz="1100" dirty="0" smtClean="0"/>
                        <a:t>Atividade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</a:t>
                      </a:r>
                      <a:r>
                        <a:rPr lang="pt-BR" sz="1200" dirty="0" smtClean="0"/>
                        <a:t>UTPUT</a:t>
                      </a:r>
                    </a:p>
                    <a:p>
                      <a:pPr algn="ctr"/>
                      <a:r>
                        <a:rPr lang="pt-BR" sz="1100" dirty="0" smtClean="0"/>
                        <a:t>Saída</a:t>
                      </a:r>
                      <a:endParaRPr lang="pt-BR" sz="14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</a:t>
                      </a:r>
                      <a:r>
                        <a:rPr lang="pt-BR" sz="1200" dirty="0" smtClean="0"/>
                        <a:t>USTOMER</a:t>
                      </a:r>
                    </a:p>
                    <a:p>
                      <a:pPr algn="ctr"/>
                      <a:r>
                        <a:rPr lang="pt-BR" sz="1100" dirty="0" smtClean="0"/>
                        <a:t>Cliente</a:t>
                      </a:r>
                      <a:endParaRPr lang="pt-BR" sz="11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err="1" smtClean="0"/>
                        <a:t>Doc</a:t>
                      </a:r>
                      <a:endParaRPr lang="pt-BR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Registro</a:t>
                      </a:r>
                      <a:endParaRPr lang="pt-BR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%</a:t>
                      </a:r>
                      <a:endParaRPr lang="pt-BR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Risco</a:t>
                      </a:r>
                      <a:endParaRPr lang="pt-BR" sz="105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Paciente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Soul</a:t>
                      </a:r>
                      <a:r>
                        <a:rPr lang="pt-BR" sz="1000" baseline="0" dirty="0" smtClean="0"/>
                        <a:t> MV</a:t>
                      </a:r>
                      <a:endParaRPr lang="pt-BR" sz="1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Contato</a:t>
                      </a:r>
                      <a:r>
                        <a:rPr lang="pt-BR" sz="1000" baseline="0" dirty="0" smtClean="0"/>
                        <a:t> do paciente</a:t>
                      </a:r>
                      <a:endParaRPr lang="pt-BR" sz="10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Dados</a:t>
                      </a:r>
                      <a:r>
                        <a:rPr lang="pt-BR" sz="1000" baseline="0" dirty="0" smtClean="0"/>
                        <a:t> pessoais</a:t>
                      </a:r>
                      <a:endParaRPr lang="pt-BR" sz="10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Especialidade</a:t>
                      </a:r>
                      <a:endParaRPr lang="pt-BR" sz="10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Atendimento</a:t>
                      </a:r>
                      <a:r>
                        <a:rPr lang="pt-BR" sz="1000" baseline="0" dirty="0" smtClean="0"/>
                        <a:t> telefônico</a:t>
                      </a:r>
                      <a:endParaRPr lang="pt-BR" sz="1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Agenda</a:t>
                      </a:r>
                      <a:r>
                        <a:rPr lang="pt-BR" sz="1000" baseline="0" dirty="0" smtClean="0"/>
                        <a:t> médica</a:t>
                      </a:r>
                      <a:endParaRPr lang="pt-BR" sz="1000" dirty="0" smtClean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Médico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Paciente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Fluxograma</a:t>
                      </a:r>
                    </a:p>
                    <a:p>
                      <a:pPr algn="l"/>
                      <a:r>
                        <a:rPr lang="pt-BR" sz="1000" dirty="0" smtClean="0"/>
                        <a:t>Passo</a:t>
                      </a:r>
                      <a:r>
                        <a:rPr lang="pt-BR" sz="1000" baseline="0" dirty="0" smtClean="0"/>
                        <a:t>-a-passo</a:t>
                      </a:r>
                    </a:p>
                    <a:p>
                      <a:pPr algn="l"/>
                      <a:r>
                        <a:rPr lang="pt-BR" sz="1000" baseline="0" dirty="0" smtClean="0"/>
                        <a:t>Característica da agenda</a:t>
                      </a:r>
                      <a:endParaRPr lang="pt-B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 smtClean="0"/>
                        <a:t>Manutenção de agenda</a:t>
                      </a:r>
                    </a:p>
                    <a:p>
                      <a:pPr algn="l"/>
                      <a:r>
                        <a:rPr lang="pt-BR" sz="900" dirty="0" smtClean="0"/>
                        <a:t>Áudio arquivado</a:t>
                      </a:r>
                      <a:endParaRPr lang="pt-B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Tempo</a:t>
                      </a:r>
                      <a:r>
                        <a:rPr lang="pt-BR" sz="1000" baseline="0" dirty="0" smtClean="0"/>
                        <a:t> de ligação</a:t>
                      </a:r>
                    </a:p>
                    <a:p>
                      <a:pPr algn="l"/>
                      <a:r>
                        <a:rPr lang="pt-BR" sz="1000" baseline="0" dirty="0" smtClean="0"/>
                        <a:t>Consulta em estoque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Perder o paciente</a:t>
                      </a:r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Paciente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T.I.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dirty="0" smtClean="0"/>
                        <a:t>Agendamento</a:t>
                      </a:r>
                      <a:endParaRPr lang="pt-BR" sz="9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Presença</a:t>
                      </a:r>
                      <a:r>
                        <a:rPr lang="pt-BR" sz="1000" baseline="0" dirty="0" smtClean="0"/>
                        <a:t> do Paciente</a:t>
                      </a:r>
                      <a:endParaRPr lang="pt-BR" sz="1000" dirty="0" smtClean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Senha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Agendamento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Recepção</a:t>
                      </a:r>
                      <a:r>
                        <a:rPr lang="pt-BR" sz="1000" baseline="0" dirty="0" smtClean="0"/>
                        <a:t> do paciente</a:t>
                      </a:r>
                      <a:endParaRPr lang="pt-BR" sz="1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Consulta médica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Entrada no plano</a:t>
                      </a:r>
                      <a:r>
                        <a:rPr lang="pt-BR" sz="1000" baseline="0" dirty="0" smtClean="0"/>
                        <a:t> de saúde</a:t>
                      </a:r>
                      <a:endParaRPr lang="pt-BR" sz="10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Paciente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Plano</a:t>
                      </a:r>
                      <a:r>
                        <a:rPr lang="pt-BR" sz="1000" baseline="0" dirty="0" smtClean="0"/>
                        <a:t> de Saúde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baseline="0" dirty="0" smtClean="0"/>
                        <a:t>ANS</a:t>
                      </a:r>
                      <a:endParaRPr lang="pt-BR" sz="1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Passo-a-passo</a:t>
                      </a:r>
                    </a:p>
                    <a:p>
                      <a:pPr algn="l"/>
                      <a:r>
                        <a:rPr lang="pt-BR" sz="900" dirty="0" smtClean="0"/>
                        <a:t>Elegibilidade do convênio</a:t>
                      </a:r>
                    </a:p>
                    <a:p>
                      <a:pPr algn="ctr"/>
                      <a:endParaRPr lang="pt-B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Guia médica</a:t>
                      </a:r>
                    </a:p>
                    <a:p>
                      <a:pPr algn="l"/>
                      <a:r>
                        <a:rPr lang="pt-BR" sz="1000" dirty="0" smtClean="0"/>
                        <a:t>Soul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Tempo</a:t>
                      </a:r>
                      <a:r>
                        <a:rPr lang="pt-BR" sz="1000" baseline="0" dirty="0" smtClean="0"/>
                        <a:t> de espera</a:t>
                      </a:r>
                    </a:p>
                    <a:p>
                      <a:pPr algn="l"/>
                      <a:r>
                        <a:rPr lang="pt-BR" sz="700" baseline="0" dirty="0" smtClean="0"/>
                        <a:t>Controle de pendências</a:t>
                      </a:r>
                      <a:endParaRPr lang="pt-B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700" dirty="0" smtClean="0"/>
                        <a:t>Desistência</a:t>
                      </a:r>
                      <a:r>
                        <a:rPr lang="pt-BR" sz="700" baseline="0" dirty="0" smtClean="0"/>
                        <a:t> da consulta</a:t>
                      </a:r>
                      <a:endParaRPr lang="pt-B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⁞</a:t>
                      </a:r>
                      <a:endParaRPr lang="pt-BR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Paciente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T.I.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dirty="0" smtClean="0"/>
                        <a:t>Agendamento</a:t>
                      </a:r>
                      <a:endParaRPr lang="pt-BR" sz="9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Solicitação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Formulário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Carimbo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Assinatura</a:t>
                      </a:r>
                      <a:endParaRPr lang="pt-BR" sz="10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 smtClean="0"/>
                        <a:t>Declaração</a:t>
                      </a:r>
                      <a:r>
                        <a:rPr lang="pt-BR" sz="900" baseline="0" dirty="0" smtClean="0"/>
                        <a:t> de comparecimento</a:t>
                      </a:r>
                      <a:endParaRPr lang="pt-BR" sz="9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Declaração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000" dirty="0" smtClean="0"/>
                        <a:t>Paciente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Legislação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N.A.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800" dirty="0" smtClean="0"/>
                        <a:t>Pesquisa</a:t>
                      </a:r>
                      <a:r>
                        <a:rPr lang="pt-BR" sz="800" baseline="0" dirty="0" smtClean="0"/>
                        <a:t> de Satisfação</a:t>
                      </a:r>
                      <a:endParaRPr lang="pt-B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Perder o paciente</a:t>
                      </a:r>
                      <a:endParaRPr lang="pt-B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Mapa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processo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/>
              <a:t>Agendamento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045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pt-BR" sz="2800" b="1" dirty="0" smtClean="0"/>
              <a:t>Conteúdo:</a:t>
            </a:r>
            <a:endParaRPr lang="pt-BR" sz="2800" b="1" dirty="0"/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1916832"/>
            <a:ext cx="8496945" cy="4358116"/>
          </a:xfrm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1 – Qualidade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O que 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Para que serve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Benefícios</a:t>
            </a:r>
          </a:p>
          <a:p>
            <a:pPr algn="l"/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2 – Princípios da gestão da qualidade</a:t>
            </a:r>
          </a:p>
          <a:p>
            <a:pPr algn="l"/>
            <a:r>
              <a:rPr lang="pt-BR" sz="1800" dirty="0">
                <a:solidFill>
                  <a:srgbClr val="666666"/>
                </a:solidFill>
                <a:cs typeface="Times New Roman" panose="02020603050405020304" pitchFamily="18" charset="0"/>
              </a:rPr>
              <a:t>3</a:t>
            </a: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– Abordagem de processo</a:t>
            </a:r>
          </a:p>
          <a:p>
            <a:pPr algn="l"/>
            <a:r>
              <a:rPr lang="pt-BR" sz="1800" dirty="0">
                <a:solidFill>
                  <a:srgbClr val="666666"/>
                </a:solidFill>
                <a:cs typeface="Times New Roman" panose="02020603050405020304" pitchFamily="18" charset="0"/>
              </a:rPr>
              <a:t>4</a:t>
            </a: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– Ciclo PDCA</a:t>
            </a:r>
          </a:p>
          <a:p>
            <a:pPr algn="l"/>
            <a:r>
              <a:rPr lang="pt-BR" sz="1800" dirty="0">
                <a:solidFill>
                  <a:srgbClr val="666666"/>
                </a:solidFill>
                <a:cs typeface="Times New Roman" panose="02020603050405020304" pitchFamily="18" charset="0"/>
              </a:rPr>
              <a:t>5</a:t>
            </a: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– Ferramentas da Qualidade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5W2H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Brainstorming</a:t>
            </a:r>
          </a:p>
          <a:p>
            <a:pPr algn="l"/>
            <a:r>
              <a:rPr lang="en-US" sz="1800" dirty="0">
                <a:solidFill>
                  <a:srgbClr val="666666"/>
                </a:solidFill>
                <a:cs typeface="Times New Roman" panose="02020603050405020304" pitchFamily="18" charset="0"/>
              </a:rPr>
              <a:t>6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–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Excelência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no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atendimento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ao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cliente</a:t>
            </a:r>
            <a:endParaRPr lang="en-US" sz="18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solidFill>
                  <a:srgbClr val="666666"/>
                </a:solidFill>
                <a:cs typeface="Times New Roman" panose="02020603050405020304" pitchFamily="18" charset="0"/>
              </a:rPr>
              <a:t>7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–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Programa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5S</a:t>
            </a:r>
          </a:p>
          <a:p>
            <a:pPr algn="l"/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8 –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Considerações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finais</a:t>
            </a:r>
            <a:endParaRPr lang="pt-BR" sz="18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Programa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3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4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CICLO PDCA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470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Ciclo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PDCA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Deming </a:t>
            </a:r>
            <a:r>
              <a:rPr lang="en-US" sz="2800" b="1" dirty="0" err="1" smtClean="0"/>
              <a:t>levou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Japão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1950</a:t>
            </a:r>
            <a:endParaRPr lang="pt-BR" sz="2800" b="1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9648476"/>
              </p:ext>
            </p:extLst>
          </p:nvPr>
        </p:nvGraphicFramePr>
        <p:xfrm>
          <a:off x="1259632" y="1988840"/>
          <a:ext cx="65527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5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FERRAMENTAS DA QUALIDADE 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14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325067"/>
            <a:ext cx="4968553" cy="236988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Ferramenta utilizada para estabelecer um plano de ação, de maneira a se conhecer todas as variáveis envolvidas.</a:t>
            </a:r>
          </a:p>
          <a:p>
            <a:pPr algn="l"/>
            <a:endParaRPr lang="pt-BR" altLang="pt-BR" sz="2000" b="1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algn="l"/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Pode-se também utilizar o 5W2H para descrever uma não conformidade, trocando-se o “WHY” por “WHICH”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5W2H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uxograma: Conector 10"/>
          <p:cNvSpPr/>
          <p:nvPr/>
        </p:nvSpPr>
        <p:spPr>
          <a:xfrm>
            <a:off x="5292080" y="2743584"/>
            <a:ext cx="2808000" cy="2808312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/>
              <a:t>Modelo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conceitual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5W2H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323528" y="1988840"/>
          <a:ext cx="8496944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PERGUNTA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SIGNIFICADO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PERGUNTA</a:t>
                      </a:r>
                      <a:r>
                        <a:rPr lang="pt-BR" sz="2000" baseline="0" dirty="0" smtClean="0"/>
                        <a:t> INSTIGADORA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DIRECIONADOR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WHAT?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QUE?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que deve ser feito?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 objeto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WHO?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QUEM?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Quem é o responsável?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sujeito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WHERE?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ONDE?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Onde deve ser feito?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local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WHEN?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QUANDO?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Quando</a:t>
                      </a:r>
                      <a:r>
                        <a:rPr lang="pt-BR" baseline="0" dirty="0" smtClean="0"/>
                        <a:t> deve ser feito?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 tempo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WHY?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POR QUE?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Por que é necessário fazer?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 razão</a:t>
                      </a:r>
                      <a:r>
                        <a:rPr lang="pt-BR" baseline="0" dirty="0" smtClean="0"/>
                        <a:t> / o motivo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HOW?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COMO?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Como será feito?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 método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HOW MUCH?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QUANTO?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Quanto vai custar?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 valor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/>
              <a:t>Propondo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ações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atacar</a:t>
            </a:r>
            <a:r>
              <a:rPr lang="en-US" sz="2800" b="1" dirty="0" smtClean="0"/>
              <a:t> a causa </a:t>
            </a:r>
            <a:r>
              <a:rPr lang="en-US" sz="2800" b="1" dirty="0" err="1" smtClean="0"/>
              <a:t>raíz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5W2H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23111" y="1950818"/>
          <a:ext cx="6825353" cy="435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PERGUNTA</a:t>
                      </a:r>
                      <a:r>
                        <a:rPr lang="pt-BR" sz="2000" baseline="0" dirty="0" smtClean="0"/>
                        <a:t> INSTIGADORA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AÇÕES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que deve ser feito?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Implantar</a:t>
                      </a:r>
                      <a:r>
                        <a:rPr lang="pt-BR" baseline="0" dirty="0" smtClean="0"/>
                        <a:t> sistema informatizado para controle de estoque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Quem é o responsável?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Analista</a:t>
                      </a:r>
                      <a:r>
                        <a:rPr lang="pt-BR" baseline="0" dirty="0" smtClean="0"/>
                        <a:t> de T.I.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Onde deve ser feito?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Na</a:t>
                      </a:r>
                      <a:r>
                        <a:rPr lang="pt-BR" baseline="0" dirty="0" smtClean="0"/>
                        <a:t> l</a:t>
                      </a:r>
                      <a:r>
                        <a:rPr lang="pt-BR" dirty="0" smtClean="0"/>
                        <a:t>ogística</a:t>
                      </a:r>
                      <a:r>
                        <a:rPr lang="pt-BR" baseline="0" dirty="0" smtClean="0"/>
                        <a:t> de abastecimento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Quando</a:t>
                      </a:r>
                      <a:r>
                        <a:rPr lang="pt-BR" baseline="0" dirty="0" smtClean="0"/>
                        <a:t> deve ser feito?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Segundo</a:t>
                      </a:r>
                      <a:r>
                        <a:rPr lang="pt-BR" baseline="0" dirty="0" smtClean="0"/>
                        <a:t> semestre de 2017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Por que é necessário fazer?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controle manual de FIFO não garante a rotatividade correta dos produtos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Como será feito?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Através</a:t>
                      </a:r>
                      <a:r>
                        <a:rPr lang="pt-BR" baseline="0" dirty="0" smtClean="0"/>
                        <a:t> de empresa de consultoria 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Quanto vai custar?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R$82.560,00</a:t>
                      </a:r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 rot="16200000">
            <a:off x="-1152635" y="3681026"/>
            <a:ext cx="3456386" cy="792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AUSÊNCIA DE FIFO NO ESTOQUE DE TINTA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visa 5"/>
          <p:cNvSpPr/>
          <p:nvPr/>
        </p:nvSpPr>
        <p:spPr>
          <a:xfrm>
            <a:off x="1043608" y="3068958"/>
            <a:ext cx="720077" cy="201622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325067"/>
            <a:ext cx="4968553" cy="3440942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Seu objetivo é criar tantas ideias quanto possível no menor espaço de tempo.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altLang="pt-BR" sz="2000" b="1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Pode ser usado de formas diferentes: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altLang="pt-BR" sz="2000" b="1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Estruturado</a:t>
            </a: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: </a:t>
            </a:r>
            <a:r>
              <a:rPr lang="pt-BR" alt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metodologia definida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altLang="pt-BR" sz="2000" b="1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Não estruturado</a:t>
            </a: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: </a:t>
            </a:r>
            <a:r>
              <a:rPr lang="pt-BR" alt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sem formalização</a:t>
            </a:r>
            <a:endParaRPr lang="pt-BR" alt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altLang="pt-BR" sz="2000" b="1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Brainstorming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uxograma: Conector 10"/>
          <p:cNvSpPr/>
          <p:nvPr/>
        </p:nvSpPr>
        <p:spPr>
          <a:xfrm>
            <a:off x="5292080" y="2743584"/>
            <a:ext cx="2808000" cy="2808312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Brainstorming - </a:t>
            </a:r>
            <a:r>
              <a:rPr lang="en-US" sz="2800" b="1" dirty="0" err="1" smtClean="0"/>
              <a:t>Estruturado</a:t>
            </a:r>
            <a:endParaRPr lang="pt-BR" sz="2800" b="1" dirty="0"/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325067"/>
            <a:ext cx="4968553" cy="267765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Nesta forma, todas as pessoas devem dar uma ideia a cada rodada, ou “passar a vez” até que chegue sua próxima vez;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pt-BR" altLang="pt-BR" sz="2000" b="1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Esse método incentiva até mesmo as pessoas mais tímidas a participar da análise. Contudo, pode criar certa pressão sobre o participante.</a:t>
            </a:r>
            <a:endParaRPr lang="pt-BR" alt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1" name="Fluxograma: Conector 10"/>
          <p:cNvSpPr/>
          <p:nvPr/>
        </p:nvSpPr>
        <p:spPr>
          <a:xfrm>
            <a:off x="5693658" y="2276872"/>
            <a:ext cx="2808000" cy="280831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Brainstorming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Brainstorming – </a:t>
            </a:r>
            <a:r>
              <a:rPr lang="en-US" sz="2800" b="1" dirty="0" err="1" smtClean="0"/>
              <a:t>Não</a:t>
            </a:r>
            <a:r>
              <a:rPr lang="en-US" sz="2800" b="1" dirty="0" smtClean="0"/>
              <a:t> </a:t>
            </a:r>
            <a:r>
              <a:rPr lang="en-US" sz="2800" b="1" dirty="0" err="1"/>
              <a:t>e</a:t>
            </a:r>
            <a:r>
              <a:rPr lang="en-US" sz="2800" b="1" dirty="0" err="1" smtClean="0"/>
              <a:t>struturado</a:t>
            </a:r>
            <a:endParaRPr lang="pt-BR" sz="2800" b="1" dirty="0"/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325067"/>
            <a:ext cx="4968553" cy="1938992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Nesta forma, os membros do grupo simplesmente dão suas ideias conforme elas vão surgindo em suas mentes. Dessa maneira cria-se uma atmosfera mais relaxante, porém há o risco de dominação pelos participantes mais extrovertidos.</a:t>
            </a:r>
            <a:endParaRPr lang="pt-BR" alt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1" name="Fluxograma: Conector 10"/>
          <p:cNvSpPr/>
          <p:nvPr/>
        </p:nvSpPr>
        <p:spPr>
          <a:xfrm>
            <a:off x="5693658" y="2276872"/>
            <a:ext cx="2808000" cy="280831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1E7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Brainstorming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Brainstorming – </a:t>
            </a:r>
            <a:r>
              <a:rPr lang="en-US" sz="2800" b="1" dirty="0" smtClean="0">
                <a:solidFill>
                  <a:srgbClr val="FF0000"/>
                </a:solidFill>
              </a:rPr>
              <a:t>ATENÇÃO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323528" y="1988840"/>
            <a:ext cx="8352928" cy="4278094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Nunca critique ideias;</a:t>
            </a:r>
          </a:p>
          <a:p>
            <a:pPr marL="514350" indent="-514350" algn="l">
              <a:buFont typeface="+mj-lt"/>
              <a:buAutoNum type="romanUcPeriod"/>
            </a:pPr>
            <a:endParaRPr lang="pt-BR" altLang="pt-BR" sz="2000" b="1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romanUcPeriod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Escrever num </a:t>
            </a:r>
            <a:r>
              <a:rPr lang="pt-BR" altLang="pt-BR" sz="2000" b="1" i="1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flip-chart</a:t>
            </a: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ou quadro todas as ideias fornecidas. A exposição das ideias à todos ao mesmo tempo evita mal-entendidos e serve de estímulo para novas ideias;</a:t>
            </a:r>
          </a:p>
          <a:p>
            <a:pPr marL="514350" indent="-514350" algn="l">
              <a:buFont typeface="+mj-lt"/>
              <a:buAutoNum type="romanUcPeriod"/>
            </a:pPr>
            <a:endParaRPr lang="pt-BR" altLang="pt-BR" sz="2000" b="1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romanUcPeriod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Todos devem concordar com a ideia, ou esta deve ser repensada e reescrita;</a:t>
            </a:r>
          </a:p>
          <a:p>
            <a:pPr marL="514350" indent="-514350" algn="l">
              <a:buFont typeface="+mj-lt"/>
              <a:buAutoNum type="romanUcPeriod"/>
            </a:pPr>
            <a:endParaRPr lang="pt-BR" altLang="pt-BR" sz="2000" b="1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romanUcPeriod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Escrever as palavras do participante. Não interpretá-las;</a:t>
            </a:r>
          </a:p>
          <a:p>
            <a:pPr marL="514350" indent="-514350" algn="l">
              <a:buFont typeface="+mj-lt"/>
              <a:buAutoNum type="romanUcPeriod"/>
            </a:pPr>
            <a:endParaRPr lang="pt-BR" altLang="pt-BR" sz="2000" b="1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romanUcPeriod"/>
            </a:pPr>
            <a:r>
              <a:rPr lang="pt-BR" alt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Um Brainstorming de 10 á 15 minutos é suficiente.</a:t>
            </a:r>
            <a:endParaRPr lang="pt-BR" alt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Brainstorming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1 – QUALIDADE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57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/>
              <a:t>Modelo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Calibri"/>
              </a:rPr>
              <a:t>Brainstorming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12" y="1989320"/>
            <a:ext cx="6083265" cy="43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6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EXCELÊNCIA NO ATENDIMENTO AO CLIENTE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56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995936" cy="265911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pt-BR" sz="2800" b="1" dirty="0" smtClean="0"/>
              <a:t>Fatores que constituem o processo: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O que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pode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impactar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no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cliente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88978303"/>
              </p:ext>
            </p:extLst>
          </p:nvPr>
        </p:nvGraphicFramePr>
        <p:xfrm>
          <a:off x="141784" y="1916831"/>
          <a:ext cx="5222304" cy="430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44" y="1340768"/>
            <a:ext cx="1814507" cy="1016124"/>
          </a:xfrm>
          <a:prstGeom prst="rect">
            <a:avLst/>
          </a:prstGeom>
          <a:effectLst>
            <a:outerShdw blurRad="165100" dist="152400" dir="492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Texto explicativo em elipse 11"/>
          <p:cNvSpPr/>
          <p:nvPr/>
        </p:nvSpPr>
        <p:spPr>
          <a:xfrm>
            <a:off x="8236625" y="3429000"/>
            <a:ext cx="871879" cy="432048"/>
          </a:xfrm>
          <a:prstGeom prst="wedgeEllipseCallout">
            <a:avLst>
              <a:gd name="adj1" fmla="val -29573"/>
              <a:gd name="adj2" fmla="val 8895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A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Texto explicativo em elipse 17"/>
          <p:cNvSpPr/>
          <p:nvPr/>
        </p:nvSpPr>
        <p:spPr>
          <a:xfrm>
            <a:off x="5932369" y="1772816"/>
            <a:ext cx="871879" cy="432048"/>
          </a:xfrm>
          <a:prstGeom prst="wedgeEllipseCallout">
            <a:avLst>
              <a:gd name="adj1" fmla="val 66564"/>
              <a:gd name="adj2" fmla="val -4773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A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Texto explicativo em elipse 18"/>
          <p:cNvSpPr/>
          <p:nvPr/>
        </p:nvSpPr>
        <p:spPr>
          <a:xfrm>
            <a:off x="5940152" y="5085184"/>
            <a:ext cx="871879" cy="432048"/>
          </a:xfrm>
          <a:prstGeom prst="wedgeEllipseCallout">
            <a:avLst>
              <a:gd name="adj1" fmla="val 42530"/>
              <a:gd name="adj2" fmla="val -8741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A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M3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0" name="Texto explicativo em elipse 19"/>
          <p:cNvSpPr/>
          <p:nvPr/>
        </p:nvSpPr>
        <p:spPr>
          <a:xfrm>
            <a:off x="5572329" y="2852936"/>
            <a:ext cx="871879" cy="432048"/>
          </a:xfrm>
          <a:prstGeom prst="wedgeEllipseCallout">
            <a:avLst>
              <a:gd name="adj1" fmla="val 53455"/>
              <a:gd name="adj2" fmla="val 13304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A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M4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3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A </a:t>
            </a:r>
            <a:r>
              <a:rPr lang="en-US" sz="2800" b="1" dirty="0" err="1" smtClean="0"/>
              <a:t>combinação</a:t>
            </a:r>
            <a:r>
              <a:rPr lang="en-US" sz="2800" b="1" dirty="0" smtClean="0"/>
              <a:t> entre:</a:t>
            </a:r>
            <a:endParaRPr lang="pt-BR" sz="2800" b="1" dirty="0"/>
          </a:p>
        </p:txBody>
      </p:sp>
      <p:sp>
        <p:nvSpPr>
          <p:cNvPr id="16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2181749"/>
            <a:ext cx="4248473" cy="3059299"/>
          </a:xfr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Conhecimento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do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trabalho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(M1) +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Maneira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correta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de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executar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(M2) +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Características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adequadas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de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máquinas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e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equipamentos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(M3) +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Especificação</a:t>
            </a:r>
            <a:r>
              <a:rPr lang="en-US" sz="18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do material (M4),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resulta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sz="1800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algn="l"/>
            <a:endParaRPr lang="pt-BR" sz="18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“CONDIÇÕES RELATIVAS AO PROCESSO E A TUDO AQUILO QUE GIRA EM TORNO DESTE PARA EVITAR O </a:t>
            </a:r>
            <a:r>
              <a:rPr lang="en-US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DEFEITO”</a:t>
            </a:r>
            <a:endParaRPr lang="pt-BR" sz="1800" b="1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O que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pode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impactar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no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cliente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7105287"/>
              </p:ext>
            </p:extLst>
          </p:nvPr>
        </p:nvGraphicFramePr>
        <p:xfrm>
          <a:off x="2915816" y="1628800"/>
          <a:ext cx="7632848" cy="366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luxograma: Conector 5"/>
          <p:cNvSpPr/>
          <p:nvPr/>
        </p:nvSpPr>
        <p:spPr>
          <a:xfrm>
            <a:off x="5904496" y="1124744"/>
            <a:ext cx="1029600" cy="10296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A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M2</a:t>
            </a:r>
            <a:endParaRPr lang="pt-BR" sz="28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8" y="5498461"/>
            <a:ext cx="8496944" cy="6668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 UM DESSES FATORES ESTIVER FORA </a:t>
            </a:r>
            <a:r>
              <a:rPr lang="en-US" smtClean="0"/>
              <a:t>DE CONTROLE (</a:t>
            </a:r>
            <a:r>
              <a:rPr lang="en-US" b="1"/>
              <a:t>ERRO</a:t>
            </a:r>
            <a:r>
              <a:rPr lang="en-US"/>
              <a:t>), </a:t>
            </a:r>
            <a:r>
              <a:rPr lang="en-US" dirty="0" smtClean="0"/>
              <a:t>CONSEQUENTEMENTE TEREMOS UM PRODUTO/SERVIÇO COM </a:t>
            </a:r>
            <a:r>
              <a:rPr lang="en-US" b="1" dirty="0" smtClean="0"/>
              <a:t>DEFEITO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1916832"/>
            <a:ext cx="5184577" cy="1200329"/>
          </a:xfrm>
        </p:spPr>
        <p:txBody>
          <a:bodyPr wrap="square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Defeito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não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conformidade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relacionada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a um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uso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pretendido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ou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especificado</a:t>
            </a:r>
            <a:r>
              <a:rPr lang="en-US" sz="24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(3.6.10 ABNT NBR ISO 9000:2015)</a:t>
            </a:r>
            <a:endParaRPr lang="pt-BR" sz="24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Erro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x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Defeito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899592" y="3956171"/>
            <a:ext cx="2376264" cy="13346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CAUSA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Erros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Falhas</a:t>
            </a:r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2915816" y="3956171"/>
            <a:ext cx="5544616" cy="13346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EFEITO/RESULTADO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Defeitos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Produtos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incompletos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incorretos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8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Impacto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defeito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21735917"/>
              </p:ext>
            </p:extLst>
          </p:nvPr>
        </p:nvGraphicFramePr>
        <p:xfrm>
          <a:off x="-61257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1619672" y="1876376"/>
            <a:ext cx="36004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2699792" y="2884488"/>
            <a:ext cx="36004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3779912" y="3892600"/>
            <a:ext cx="36004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4860032" y="4900712"/>
            <a:ext cx="36004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44" y="1660352"/>
            <a:ext cx="697972" cy="72008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64" y="2668464"/>
            <a:ext cx="697972" cy="7200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2668464"/>
            <a:ext cx="697972" cy="72008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84" y="3676576"/>
            <a:ext cx="697972" cy="7200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8" y="3676576"/>
            <a:ext cx="697972" cy="72008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92" y="3676576"/>
            <a:ext cx="697972" cy="72008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04" y="4684688"/>
            <a:ext cx="697972" cy="72008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08" y="4684688"/>
            <a:ext cx="697972" cy="72008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12" y="4684688"/>
            <a:ext cx="697972" cy="72008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16" y="4684688"/>
            <a:ext cx="697972" cy="72008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04768"/>
            <a:ext cx="697972" cy="72008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4768"/>
            <a:ext cx="697972" cy="72008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04768"/>
            <a:ext cx="697972" cy="72008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404768"/>
            <a:ext cx="697972" cy="72008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776456" y="4166498"/>
            <a:ext cx="1107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pt-BR" sz="16600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22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7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PROGRAMA 5S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31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O que é o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Método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5S?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962624"/>
            <a:ext cx="3341625" cy="3202680"/>
          </a:xfrm>
          <a:prstGeom prst="rect">
            <a:avLst/>
          </a:prstGeom>
        </p:spPr>
      </p:pic>
      <p:sp>
        <p:nvSpPr>
          <p:cNvPr id="10" name="Texto Explicativo em Nuvem 9"/>
          <p:cNvSpPr/>
          <p:nvPr/>
        </p:nvSpPr>
        <p:spPr>
          <a:xfrm>
            <a:off x="414458" y="2422564"/>
            <a:ext cx="2304257" cy="1080120"/>
          </a:xfrm>
          <a:prstGeom prst="cloudCallout">
            <a:avLst>
              <a:gd name="adj1" fmla="val 57022"/>
              <a:gd name="adj2" fmla="val 85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PROGRAMA DE MELHORIA</a:t>
            </a:r>
          </a:p>
          <a:p>
            <a:pPr algn="ctr"/>
            <a:r>
              <a:rPr lang="pt-BR" sz="1400" b="1" dirty="0" smtClean="0"/>
              <a:t>(SIMPLICIDADE)</a:t>
            </a:r>
            <a:endParaRPr lang="pt-BR" sz="1400" b="1" dirty="0"/>
          </a:p>
        </p:txBody>
      </p:sp>
      <p:sp>
        <p:nvSpPr>
          <p:cNvPr id="18" name="Texto Explicativo em Nuvem 17"/>
          <p:cNvSpPr/>
          <p:nvPr/>
        </p:nvSpPr>
        <p:spPr>
          <a:xfrm>
            <a:off x="6228184" y="1844824"/>
            <a:ext cx="2304257" cy="1080120"/>
          </a:xfrm>
          <a:prstGeom prst="cloudCallout">
            <a:avLst>
              <a:gd name="adj1" fmla="val -51445"/>
              <a:gd name="adj2" fmla="val 94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BUSCA A QUALIDADE TOTAL</a:t>
            </a:r>
          </a:p>
        </p:txBody>
      </p:sp>
      <p:sp>
        <p:nvSpPr>
          <p:cNvPr id="5" name="Seta para a Direita Listrada 4"/>
          <p:cNvSpPr/>
          <p:nvPr/>
        </p:nvSpPr>
        <p:spPr>
          <a:xfrm>
            <a:off x="5004048" y="5877272"/>
            <a:ext cx="1872208" cy="504056"/>
          </a:xfrm>
          <a:prstGeom prst="stripedRightArrow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Padronizar</a:t>
            </a:r>
            <a:endParaRPr lang="pt-BR" sz="16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2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07504" y="1628800"/>
            <a:ext cx="3168353" cy="707886"/>
          </a:xfr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Origem</a:t>
            </a:r>
            <a:r>
              <a:rPr lang="en-US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no </a:t>
            </a:r>
            <a:r>
              <a:rPr lang="en-US" sz="20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Japão</a:t>
            </a:r>
            <a:r>
              <a:rPr lang="en-US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após</a:t>
            </a:r>
            <a:r>
              <a:rPr lang="en-US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a </a:t>
            </a:r>
            <a:r>
              <a:rPr lang="en-US" sz="2000" dirty="0" err="1" smtClean="0">
                <a:solidFill>
                  <a:srgbClr val="666666"/>
                </a:solidFill>
                <a:cs typeface="Times New Roman" panose="02020603050405020304" pitchFamily="18" charset="0"/>
              </a:rPr>
              <a:t>Segunda</a:t>
            </a:r>
            <a:r>
              <a:rPr lang="en-US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Guerra Mundial</a:t>
            </a:r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Kaoru Ishikawa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em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1950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3061228" cy="4039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98074"/>
            <a:ext cx="2657678" cy="3123214"/>
          </a:xfrm>
          <a:prstGeom prst="rect">
            <a:avLst/>
          </a:prstGeom>
        </p:spPr>
      </p:pic>
      <p:sp>
        <p:nvSpPr>
          <p:cNvPr id="15" name="Subtítulo 4"/>
          <p:cNvSpPr txBox="1">
            <a:spLocks noChangeAspect="1"/>
          </p:cNvSpPr>
          <p:nvPr/>
        </p:nvSpPr>
        <p:spPr>
          <a:xfrm>
            <a:off x="5076055" y="5765194"/>
            <a:ext cx="3384377" cy="400110"/>
          </a:xfrm>
          <a:prstGeom prst="rect">
            <a:avLst/>
          </a:prstGeom>
          <a:gradFill>
            <a:gsLst>
              <a:gs pos="16000">
                <a:srgbClr val="00B050"/>
              </a:gs>
              <a:gs pos="93000">
                <a:srgbClr val="FFFF00"/>
              </a:gs>
              <a:gs pos="76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CHEGOU NO BRASIL EM 1991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0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5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259631" y="2631683"/>
            <a:ext cx="3168353" cy="1877437"/>
          </a:xfr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Petrobrás;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Volkswagen;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Ford;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General Motors;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outros.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Disseminação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5" name="Subtítulo 4"/>
          <p:cNvSpPr txBox="1">
            <a:spLocks noChangeAspect="1"/>
          </p:cNvSpPr>
          <p:nvPr/>
        </p:nvSpPr>
        <p:spPr>
          <a:xfrm>
            <a:off x="323527" y="1772816"/>
            <a:ext cx="3384377" cy="400110"/>
          </a:xfrm>
          <a:prstGeom prst="rect">
            <a:avLst/>
          </a:prstGeom>
          <a:gradFill>
            <a:gsLst>
              <a:gs pos="16000">
                <a:srgbClr val="00B050"/>
              </a:gs>
              <a:gs pos="93000">
                <a:srgbClr val="FFFF00"/>
              </a:gs>
              <a:gs pos="76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Quem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utiliza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no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Brasil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Explosão 1 3"/>
          <p:cNvSpPr/>
          <p:nvPr/>
        </p:nvSpPr>
        <p:spPr>
          <a:xfrm>
            <a:off x="4644008" y="2924944"/>
            <a:ext cx="3672408" cy="2376264"/>
          </a:xfrm>
          <a:prstGeom prst="irregularSeal1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programa dá certo!!!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03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404"/>
            <a:ext cx="960773" cy="72058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O que é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Qualidade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6" y="1266989"/>
            <a:ext cx="3787068" cy="378706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1E7882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960773" cy="72058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960773" cy="7205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50" y="1340768"/>
            <a:ext cx="960773" cy="7205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99" y="2133356"/>
            <a:ext cx="960773" cy="72058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26" y="2133356"/>
            <a:ext cx="960773" cy="7205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5102299"/>
            <a:ext cx="1788210" cy="106300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79512" y="5795972"/>
            <a:ext cx="115216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R$13,01</a:t>
            </a:r>
            <a:endParaRPr lang="pt-BR" sz="14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38" y="4109045"/>
            <a:ext cx="2076450" cy="2200275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5940112" y="6001543"/>
            <a:ext cx="115216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R$515,00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1203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5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sensos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6835641"/>
              </p:ext>
            </p:extLst>
          </p:nvPr>
        </p:nvGraphicFramePr>
        <p:xfrm>
          <a:off x="995772" y="1370298"/>
          <a:ext cx="7152456" cy="486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158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Resultados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2" y="1844824"/>
            <a:ext cx="6676276" cy="39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Resultados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5" y="1844824"/>
            <a:ext cx="6997050" cy="39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1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Resultados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9" y="2183715"/>
            <a:ext cx="8165123" cy="31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0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SEIRI -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utilização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943708" y="1844824"/>
            <a:ext cx="5256585" cy="707886"/>
          </a:xfr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É identificar o que é necessário e desnecessário no seu local de </a:t>
            </a:r>
            <a:r>
              <a:rPr lang="pt-BR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trabalho.</a:t>
            </a:r>
            <a:endParaRPr lang="pt-B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53" y="2945109"/>
            <a:ext cx="3274095" cy="26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SEIRI -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utilização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/>
          <a:srcRect t="19222" r="4207"/>
          <a:stretch/>
        </p:blipFill>
        <p:spPr>
          <a:xfrm>
            <a:off x="203667" y="1556792"/>
            <a:ext cx="8736667" cy="4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7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SEITON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organização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943708" y="1844824"/>
            <a:ext cx="5256585" cy="769441"/>
          </a:xfr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Colocar as coisas no lugar certo;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Realizar as atividades na ordem certa.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3040360"/>
            <a:ext cx="6732240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SEITON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organização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2051720" y="2204864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Economia de tempo</a:t>
            </a:r>
            <a:endParaRPr lang="pt-BR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2539008" y="2948947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Diminuição do cansaço físico</a:t>
            </a:r>
            <a:endParaRPr lang="pt-BR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3059832" y="3693030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Visual agradável</a:t>
            </a:r>
            <a:endParaRPr lang="pt-BR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3563888" y="4437112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Satisfação pessoal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493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SEISO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limpeza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601844" y="1844824"/>
            <a:ext cx="5940312" cy="1015663"/>
          </a:xfr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Eliminar lixo, sujeiras e tudo que for </a:t>
            </a:r>
            <a:r>
              <a:rPr lang="pt-BR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desnecessário</a:t>
            </a:r>
            <a:r>
              <a:rPr lang="pt-B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, mantendo tudo sempre limpo e agir na causa </a:t>
            </a:r>
            <a:r>
              <a:rPr lang="pt-BR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fundamental.</a:t>
            </a:r>
            <a:endParaRPr lang="pt-B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47" y="3013531"/>
            <a:ext cx="3727107" cy="27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SEISO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limpeza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123728" y="2708920"/>
            <a:ext cx="3168352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Educar para não sujar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5012432" y="2285256"/>
            <a:ext cx="3375992" cy="20915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Limpar o que está sujo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611560" y="3645024"/>
            <a:ext cx="5760640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Descobrir e eliminar as fontes de sujeira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68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19" y="1423804"/>
            <a:ext cx="8640961" cy="4093428"/>
          </a:xfr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Uma organização </a:t>
            </a:r>
            <a:r>
              <a:rPr lang="pt-BR" sz="2000" b="1" dirty="0">
                <a:solidFill>
                  <a:srgbClr val="666666"/>
                </a:solidFill>
                <a:cs typeface="Times New Roman" panose="02020603050405020304" pitchFamily="18" charset="0"/>
              </a:rPr>
              <a:t>focada em qualidade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 promove uma cultura que resulta em </a:t>
            </a:r>
            <a:r>
              <a:rPr lang="pt-BR" sz="2000" u="sng" dirty="0">
                <a:solidFill>
                  <a:srgbClr val="666666"/>
                </a:solidFill>
                <a:cs typeface="Times New Roman" panose="02020603050405020304" pitchFamily="18" charset="0"/>
              </a:rPr>
              <a:t>comportamentos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, </a:t>
            </a:r>
            <a:r>
              <a:rPr lang="pt-BR" sz="2000" u="sng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atitudes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, </a:t>
            </a:r>
            <a:r>
              <a:rPr lang="pt-BR" sz="2000" u="sng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atividades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e </a:t>
            </a:r>
            <a:r>
              <a:rPr lang="pt-BR" sz="2000" u="sng" dirty="0">
                <a:solidFill>
                  <a:srgbClr val="666666"/>
                </a:solidFill>
                <a:cs typeface="Times New Roman" panose="02020603050405020304" pitchFamily="18" charset="0"/>
              </a:rPr>
              <a:t>processos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 que agregam valor através da satisfação das necessidades e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expectativas dos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clientes e de outras partes interessadas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pertinentes;</a:t>
            </a:r>
          </a:p>
          <a:p>
            <a:pPr algn="just"/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A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qualidade dos produtos e serviços de uma organização é determinada pela </a:t>
            </a:r>
            <a:r>
              <a:rPr lang="pt-BR" sz="2000" b="1" dirty="0">
                <a:solidFill>
                  <a:srgbClr val="666666"/>
                </a:solidFill>
                <a:cs typeface="Times New Roman" panose="02020603050405020304" pitchFamily="18" charset="0"/>
              </a:rPr>
              <a:t>capacidade de </a:t>
            </a:r>
            <a:r>
              <a:rPr lang="pt-BR" sz="2000" b="1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satisfazer os </a:t>
            </a:r>
            <a:r>
              <a:rPr lang="pt-BR" sz="2000" b="1" dirty="0">
                <a:solidFill>
                  <a:srgbClr val="666666"/>
                </a:solidFill>
                <a:cs typeface="Times New Roman" panose="02020603050405020304" pitchFamily="18" charset="0"/>
              </a:rPr>
              <a:t>clientes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 e pelo impacto pretendido e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não pretendido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nas partes interessadas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pertinentes.</a:t>
            </a:r>
          </a:p>
          <a:p>
            <a:pPr algn="just"/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A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qualidade dos produtos e serviços inclui não apenas sua função e desempenho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pretendidos, mas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também seu </a:t>
            </a:r>
            <a:r>
              <a:rPr lang="pt-BR" sz="2000" b="1" u="sng" dirty="0">
                <a:solidFill>
                  <a:srgbClr val="666666"/>
                </a:solidFill>
                <a:cs typeface="Times New Roman" panose="02020603050405020304" pitchFamily="18" charset="0"/>
              </a:rPr>
              <a:t>valor percebido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 e o benefício para o cliente.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O que é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Qualidade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16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SEIKETSU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padronização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601844" y="1844824"/>
            <a:ext cx="5940312" cy="707886"/>
          </a:xfr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Executar as atividades da maneira que foi planejado e estabelecido, buscando uniformizar as ações</a:t>
            </a:r>
            <a:r>
              <a:rPr lang="pt-BR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pt-B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8500" r="22439" b="6951"/>
          <a:stretch/>
        </p:blipFill>
        <p:spPr>
          <a:xfrm>
            <a:off x="2411760" y="2640424"/>
            <a:ext cx="4320480" cy="37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2207714"/>
              </p:ext>
            </p:extLst>
          </p:nvPr>
        </p:nvGraphicFramePr>
        <p:xfrm>
          <a:off x="152400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SEIKETSU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padronizaçã</a:t>
            </a:r>
            <a:r>
              <a:rPr lang="en-US" sz="3000" b="1" dirty="0" err="1">
                <a:solidFill>
                  <a:schemeClr val="bg1"/>
                </a:solidFill>
                <a:latin typeface="+mj-lt"/>
              </a:rPr>
              <a:t>o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22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SHITSUKE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autodisciplina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1601844" y="1844824"/>
            <a:ext cx="5940312" cy="707886"/>
          </a:xfr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É respeitar, cumprir e manter acordos, obedecendo normas e regulamentos estabelecidos</a:t>
            </a:r>
            <a:r>
              <a:rPr lang="pt-BR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pt-B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90" y="2988940"/>
            <a:ext cx="4386221" cy="24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SHITSUKE –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autodisciplina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Rolagem Horizontal 4"/>
          <p:cNvSpPr/>
          <p:nvPr/>
        </p:nvSpPr>
        <p:spPr>
          <a:xfrm>
            <a:off x="1672409" y="2492896"/>
            <a:ext cx="5799183" cy="24482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Tornar o programa 5S um hábito de vida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85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8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CONSIDERAÇÕES FINAIS 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00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Considerações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finais</a:t>
            </a:r>
            <a:endParaRPr lang="pt-BR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477133418"/>
              </p:ext>
            </p:extLst>
          </p:nvPr>
        </p:nvGraphicFramePr>
        <p:xfrm>
          <a:off x="647992" y="1844824"/>
          <a:ext cx="7812440" cy="430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ítulo 3"/>
          <p:cNvSpPr>
            <a:spLocks noGrp="1"/>
          </p:cNvSpPr>
          <p:nvPr>
            <p:ph type="ctrTitle"/>
          </p:nvPr>
        </p:nvSpPr>
        <p:spPr>
          <a:xfrm>
            <a:off x="63138" y="1321604"/>
            <a:ext cx="9000000" cy="523220"/>
          </a:xfr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OUTROS TREINAMENTOS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87824" y="4365102"/>
            <a:ext cx="18000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3E4D1F"/>
                </a:solidFill>
              </a:defRPr>
            </a:lvl1pPr>
          </a:lstStyle>
          <a:p>
            <a:r>
              <a:rPr lang="pt-BR" sz="1600" dirty="0"/>
              <a:t>GESTÃO DE RISCOS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15616" y="2185700"/>
            <a:ext cx="180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3E4D1F"/>
                </a:solidFill>
              </a:rPr>
              <a:t>GESTÃO DE FORNECEDORES</a:t>
            </a:r>
            <a:endParaRPr lang="pt-BR" sz="1400" b="1" dirty="0">
              <a:solidFill>
                <a:srgbClr val="3E4D1F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56376" y="5373216"/>
            <a:ext cx="18000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FMEA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156376" y="3249040"/>
            <a:ext cx="180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3E4D1F"/>
                </a:solidFill>
              </a:defRPr>
            </a:lvl1pPr>
          </a:lstStyle>
          <a:p>
            <a:r>
              <a:rPr lang="pt-BR" dirty="0"/>
              <a:t>GESTÃO DE RESÍDUOS  SÓLIDOS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691680" y="3212976"/>
            <a:ext cx="180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3E4D1F"/>
                </a:solidFill>
              </a:defRPr>
            </a:lvl1pPr>
          </a:lstStyle>
          <a:p>
            <a:r>
              <a:rPr lang="pt-BR" dirty="0"/>
              <a:t>7 FERRAMENTAS DA QUALIDADE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691680" y="5373216"/>
            <a:ext cx="18000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3E4D1F"/>
                </a:solidFill>
              </a:defRPr>
            </a:lvl1pPr>
          </a:lstStyle>
          <a:p>
            <a:r>
              <a:rPr lang="pt-BR" sz="1600" dirty="0" smtClean="0"/>
              <a:t>AUDITOR </a:t>
            </a:r>
            <a:r>
              <a:rPr lang="pt-BR" sz="1600" dirty="0"/>
              <a:t>INTERNO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80312" y="2204864"/>
            <a:ext cx="1800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rgbClr val="3E4D1F"/>
                </a:solidFill>
              </a:defRPr>
            </a:lvl1pPr>
          </a:lstStyle>
          <a:p>
            <a:r>
              <a:rPr lang="pt-BR" dirty="0"/>
              <a:t>O PAPEL DA ALTA DIREÇÃO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MUITO OBRIGADO!!! 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152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Contato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00312"/>
            <a:ext cx="7620000" cy="185737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Para que serve a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Qualidade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17" y="2204864"/>
            <a:ext cx="4544767" cy="302433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1E7882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2807804" y="55172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F555F"/>
                </a:solidFill>
              </a:rPr>
              <a:t>SATISFAÇÃO DOS CLIENTES</a:t>
            </a:r>
            <a:endParaRPr lang="pt-BR" sz="2000" b="1" dirty="0">
              <a:solidFill>
                <a:srgbClr val="0F55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Benefícios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50" y="1254695"/>
            <a:ext cx="6739500" cy="50546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63688" y="580526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QUALIDADE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20072" y="515719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QUALIDADE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4489375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QUALIDADE</a:t>
            </a:r>
            <a:endParaRPr lang="pt-BR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4221088"/>
            <a:ext cx="18722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QUALIDADE</a:t>
            </a:r>
            <a:endParaRPr lang="pt-BR" sz="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3568" y="400506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CLIENTE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580112" y="372806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CLIENTE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63688" y="3645024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CLIENTE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16016" y="3645024"/>
            <a:ext cx="18722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</a:rPr>
              <a:t>CLIENTE</a:t>
            </a:r>
            <a:endParaRPr lang="pt-BR" sz="7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635896" y="1556792"/>
            <a:ext cx="187220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BENEFÍCIOS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7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21705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2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Simplified Arabic Fixed" panose="02070309020205020404" pitchFamily="49" charset="-78"/>
              </a:rPr>
              <a:t> – PRINCÍPIOS DA GESTÃO DA QUALIDADE</a:t>
            </a:r>
            <a:endParaRPr lang="pt-BR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67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16"/>
            <a:ext cx="9144000" cy="1333686"/>
          </a:xfrm>
          <a:prstGeom prst="rect">
            <a:avLst/>
          </a:prstGeom>
        </p:spPr>
      </p:pic>
      <p:sp>
        <p:nvSpPr>
          <p:cNvPr id="17" name="Arredondar Retângulo em um Canto Único 16"/>
          <p:cNvSpPr/>
          <p:nvPr/>
        </p:nvSpPr>
        <p:spPr>
          <a:xfrm>
            <a:off x="0" y="0"/>
            <a:ext cx="7766456" cy="1041036"/>
          </a:xfrm>
          <a:custGeom>
            <a:avLst/>
            <a:gdLst>
              <a:gd name="connsiteX0" fmla="*/ 0 w 7596336"/>
              <a:gd name="connsiteY0" fmla="*/ 0 h 1041036"/>
              <a:gd name="connsiteX1" fmla="*/ 7422827 w 7596336"/>
              <a:gd name="connsiteY1" fmla="*/ 0 h 1041036"/>
              <a:gd name="connsiteX2" fmla="*/ 7596336 w 7596336"/>
              <a:gd name="connsiteY2" fmla="*/ 173509 h 1041036"/>
              <a:gd name="connsiteX3" fmla="*/ 7596336 w 7596336"/>
              <a:gd name="connsiteY3" fmla="*/ 1041036 h 1041036"/>
              <a:gd name="connsiteX4" fmla="*/ 0 w 7596336"/>
              <a:gd name="connsiteY4" fmla="*/ 1041036 h 1041036"/>
              <a:gd name="connsiteX5" fmla="*/ 0 w 7596336"/>
              <a:gd name="connsiteY5" fmla="*/ 0 h 1041036"/>
              <a:gd name="connsiteX0" fmla="*/ 0 w 7957842"/>
              <a:gd name="connsiteY0" fmla="*/ 0 h 1041036"/>
              <a:gd name="connsiteX1" fmla="*/ 7422827 w 7957842"/>
              <a:gd name="connsiteY1" fmla="*/ 0 h 1041036"/>
              <a:gd name="connsiteX2" fmla="*/ 7596336 w 7957842"/>
              <a:gd name="connsiteY2" fmla="*/ 173509 h 1041036"/>
              <a:gd name="connsiteX3" fmla="*/ 7957842 w 7957842"/>
              <a:gd name="connsiteY3" fmla="*/ 1041036 h 1041036"/>
              <a:gd name="connsiteX4" fmla="*/ 0 w 7957842"/>
              <a:gd name="connsiteY4" fmla="*/ 1041036 h 1041036"/>
              <a:gd name="connsiteX5" fmla="*/ 0 w 7957842"/>
              <a:gd name="connsiteY5" fmla="*/ 0 h 1041036"/>
              <a:gd name="connsiteX0" fmla="*/ 0 w 7766456"/>
              <a:gd name="connsiteY0" fmla="*/ 0 h 1041036"/>
              <a:gd name="connsiteX1" fmla="*/ 7422827 w 7766456"/>
              <a:gd name="connsiteY1" fmla="*/ 0 h 1041036"/>
              <a:gd name="connsiteX2" fmla="*/ 7596336 w 7766456"/>
              <a:gd name="connsiteY2" fmla="*/ 173509 h 1041036"/>
              <a:gd name="connsiteX3" fmla="*/ 7766456 w 7766456"/>
              <a:gd name="connsiteY3" fmla="*/ 1041036 h 1041036"/>
              <a:gd name="connsiteX4" fmla="*/ 0 w 7766456"/>
              <a:gd name="connsiteY4" fmla="*/ 1041036 h 1041036"/>
              <a:gd name="connsiteX5" fmla="*/ 0 w 7766456"/>
              <a:gd name="connsiteY5" fmla="*/ 0 h 104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456" h="1041036">
                <a:moveTo>
                  <a:pt x="0" y="0"/>
                </a:moveTo>
                <a:lnTo>
                  <a:pt x="7422827" y="0"/>
                </a:lnTo>
                <a:cubicBezTo>
                  <a:pt x="7518653" y="0"/>
                  <a:pt x="7596336" y="77683"/>
                  <a:pt x="7596336" y="173509"/>
                </a:cubicBezTo>
                <a:lnTo>
                  <a:pt x="7766456" y="1041036"/>
                </a:lnTo>
                <a:lnTo>
                  <a:pt x="0" y="10410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A4650">
                  <a:alpha val="89804"/>
                </a:srgbClr>
              </a:gs>
              <a:gs pos="50000">
                <a:srgbClr val="14646E">
                  <a:alpha val="89804"/>
                </a:srgbClr>
              </a:gs>
              <a:gs pos="100000">
                <a:srgbClr val="1E788C">
                  <a:alpha val="89804"/>
                </a:srgbClr>
              </a:gs>
            </a:gsLst>
            <a:lin ang="5400000" scaled="1"/>
          </a:gradFill>
          <a:ln w="12700">
            <a:solidFill>
              <a:srgbClr val="0F555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10800000" rev="108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31"/>
            <a:ext cx="720000" cy="5900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293914"/>
            <a:ext cx="1440000" cy="495514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827584" y="228130"/>
            <a:ext cx="673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+mj-lt"/>
              </a:rPr>
              <a:t>Princípios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 de gestão da qualidade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ítulo 4"/>
          <p:cNvSpPr>
            <a:spLocks noGrp="1" noChangeAspect="1"/>
          </p:cNvSpPr>
          <p:nvPr>
            <p:ph type="subTitle" idx="1"/>
          </p:nvPr>
        </p:nvSpPr>
        <p:spPr>
          <a:xfrm>
            <a:off x="251520" y="1287667"/>
            <a:ext cx="8640961" cy="4578176"/>
          </a:xfrm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Foco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no cliente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;</a:t>
            </a:r>
          </a:p>
          <a:p>
            <a:pPr algn="l"/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2. Liderança;</a:t>
            </a:r>
          </a:p>
          <a:p>
            <a:pPr marL="0" lvl="2" algn="l">
              <a:spcBef>
                <a:spcPts val="300"/>
              </a:spcBef>
              <a:buSzPct val="130000"/>
            </a:pPr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. Engajamento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das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pessoas;</a:t>
            </a:r>
          </a:p>
          <a:p>
            <a:pPr marL="0" lvl="2" algn="l">
              <a:spcBef>
                <a:spcPts val="300"/>
              </a:spcBef>
              <a:buSzPct val="130000"/>
            </a:pPr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4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. Abordagem de processo;</a:t>
            </a:r>
          </a:p>
          <a:p>
            <a:pPr marL="0" lvl="2" algn="l">
              <a:spcBef>
                <a:spcPts val="300"/>
              </a:spcBef>
              <a:buSzPct val="130000"/>
            </a:pPr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5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. Melhoria;</a:t>
            </a:r>
          </a:p>
          <a:p>
            <a:pPr marL="0" lvl="2" algn="l">
              <a:spcBef>
                <a:spcPts val="300"/>
              </a:spcBef>
              <a:buSzPct val="130000"/>
            </a:pPr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6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. Tomada de decisão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com base 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em </a:t>
            </a: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evidência;</a:t>
            </a:r>
            <a:endParaRPr lang="pt-BR" sz="2000" dirty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endParaRPr lang="pt-BR" sz="2000" dirty="0" smtClean="0">
              <a:solidFill>
                <a:srgbClr val="666666"/>
              </a:solidFill>
              <a:cs typeface="Times New Roman" panose="02020603050405020304" pitchFamily="18" charset="0"/>
            </a:endParaRPr>
          </a:p>
          <a:p>
            <a:pPr marL="0" lvl="2" algn="l">
              <a:spcBef>
                <a:spcPts val="300"/>
              </a:spcBef>
              <a:buSzPct val="130000"/>
            </a:pPr>
            <a:r>
              <a:rPr lang="pt-BR" sz="2000" dirty="0" smtClean="0">
                <a:solidFill>
                  <a:srgbClr val="666666"/>
                </a:solidFill>
                <a:cs typeface="Times New Roman" panose="02020603050405020304" pitchFamily="18" charset="0"/>
              </a:rPr>
              <a:t>7</a:t>
            </a:r>
            <a:r>
              <a:rPr lang="pt-BR" sz="2000" dirty="0">
                <a:solidFill>
                  <a:srgbClr val="666666"/>
                </a:solidFill>
                <a:cs typeface="Times New Roman" panose="02020603050405020304" pitchFamily="18" charset="0"/>
              </a:rPr>
              <a:t>. Gestão de relacionamento.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496" y="652534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107 - Qualidade ISO 9001 - Uma Porta para a </a:t>
            </a:r>
            <a:r>
              <a:rPr lang="pt-BR" sz="1200" dirty="0" smtClean="0">
                <a:solidFill>
                  <a:schemeClr val="bg1"/>
                </a:solidFill>
              </a:rPr>
              <a:t>Excelência - versão 01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0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20182</TotalTime>
  <Words>2256</Words>
  <Application>Microsoft Office PowerPoint</Application>
  <PresentationFormat>Apresentação na tela (4:3)</PresentationFormat>
  <Paragraphs>456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57</vt:i4>
      </vt:variant>
    </vt:vector>
  </HeadingPairs>
  <TitlesOfParts>
    <vt:vector size="68" baseType="lpstr">
      <vt:lpstr>Angsana New</vt:lpstr>
      <vt:lpstr>Arial</vt:lpstr>
      <vt:lpstr>Arial Black</vt:lpstr>
      <vt:lpstr>Calibri</vt:lpstr>
      <vt:lpstr>Segoe UI</vt:lpstr>
      <vt:lpstr>Simplified Arabic Fixed</vt:lpstr>
      <vt:lpstr>Tahoma</vt:lpstr>
      <vt:lpstr>Times New Roman</vt:lpstr>
      <vt:lpstr>Wingdings</vt:lpstr>
      <vt:lpstr>Tema do Office</vt:lpstr>
      <vt:lpstr>Personalizar design</vt:lpstr>
      <vt:lpstr>Apresentação do PowerPoint</vt:lpstr>
      <vt:lpstr>Conteúdo: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1 - Foco no cliente</vt:lpstr>
      <vt:lpstr>2 - Liderança</vt:lpstr>
      <vt:lpstr>3 – Engajamento das pessoas</vt:lpstr>
      <vt:lpstr>4 – Abordagem de processo</vt:lpstr>
      <vt:lpstr>5 - Melhoria</vt:lpstr>
      <vt:lpstr>6 – Tomada de decisão com base em evidência</vt:lpstr>
      <vt:lpstr>7 – Gestão de relacionamento</vt:lpstr>
      <vt:lpstr>Apresentação do PowerPoint</vt:lpstr>
      <vt:lpstr>Apresentação do PowerPoint</vt:lpstr>
      <vt:lpstr>Agendamento</vt:lpstr>
      <vt:lpstr>Apresentação do PowerPoint</vt:lpstr>
      <vt:lpstr>Deming levou ao Japão em 1950</vt:lpstr>
      <vt:lpstr>Apresentação do PowerPoint</vt:lpstr>
      <vt:lpstr>Apresentação do PowerPoint</vt:lpstr>
      <vt:lpstr>Modelo conceitual</vt:lpstr>
      <vt:lpstr>Propondo ações para atacar a causa raíz</vt:lpstr>
      <vt:lpstr>Apresentação do PowerPoint</vt:lpstr>
      <vt:lpstr>Brainstorming - Estruturado</vt:lpstr>
      <vt:lpstr>Brainstorming – Não estruturado</vt:lpstr>
      <vt:lpstr>Brainstorming – ATENÇÃO</vt:lpstr>
      <vt:lpstr>Modelo</vt:lpstr>
      <vt:lpstr>Apresentação do PowerPoint</vt:lpstr>
      <vt:lpstr>Fatores que constituem o processo:</vt:lpstr>
      <vt:lpstr>A combinação entre: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OUTROS TREINAMENTOS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Plauto Dittert</cp:lastModifiedBy>
  <cp:revision>753</cp:revision>
  <dcterms:created xsi:type="dcterms:W3CDTF">2015-08-06T14:00:27Z</dcterms:created>
  <dcterms:modified xsi:type="dcterms:W3CDTF">2019-10-25T17:15:02Z</dcterms:modified>
</cp:coreProperties>
</file>